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8/19/2025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1426" y="3898867"/>
            <a:ext cx="5868250" cy="93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핸드마이크와 </a:t>
            </a:r>
            <a:r>
              <a:rPr lang="ko-KR" altLang="en-US" sz="1089" dirty="0" err="1">
                <a:solidFill>
                  <a:prstClr val="black"/>
                </a:solidFill>
              </a:rPr>
              <a:t>벨트팩</a:t>
            </a:r>
            <a:r>
              <a:rPr lang="ko-KR" altLang="en-US" sz="1089" dirty="0">
                <a:solidFill>
                  <a:prstClr val="black"/>
                </a:solidFill>
              </a:rPr>
              <a:t> 동시연결 스위칭 기능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스펙트럼 </a:t>
            </a:r>
            <a:r>
              <a:rPr lang="ko-KR" altLang="en-US" sz="1089" dirty="0" err="1">
                <a:solidFill>
                  <a:prstClr val="black"/>
                </a:solidFill>
              </a:rPr>
              <a:t>아날라이저</a:t>
            </a:r>
            <a:r>
              <a:rPr lang="ko-KR" altLang="en-US" sz="1089" dirty="0">
                <a:solidFill>
                  <a:prstClr val="black"/>
                </a:solidFill>
              </a:rPr>
              <a:t> 탑재 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고품질 유닛 탑재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노이즈 제거 및 안정적 통신 유지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TFT LCD </a:t>
            </a:r>
            <a:r>
              <a:rPr lang="ko-KR" altLang="en-US" sz="1089" dirty="0">
                <a:solidFill>
                  <a:prstClr val="black"/>
                </a:solidFill>
              </a:rPr>
              <a:t>디스플레이 탑재</a:t>
            </a:r>
            <a:endParaRPr lang="en-US" altLang="ko-KR" sz="1089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HW-920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663650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 Wireless MIC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195399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Wireless 2CH Receiver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4876752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id="{B6BD5AD3-249F-44AA-B2BC-E7852F761A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411237"/>
              </p:ext>
            </p:extLst>
          </p:nvPr>
        </p:nvGraphicFramePr>
        <p:xfrm>
          <a:off x="316992" y="5173860"/>
          <a:ext cx="3267456" cy="363516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34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2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170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수신기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167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 dirty="0">
                          <a:effectLst/>
                        </a:rPr>
                        <a:t>Frequency range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 dirty="0">
                          <a:effectLst/>
                        </a:rPr>
                        <a:t>925.0 ~ 937.5MHz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167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Frequency stability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0.002PPM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167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Receiving sensitivity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-100dB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167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Tone frequency response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60hz-18kHz (3dB)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167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Harmonic distortion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altLang="ko-KR" sz="1000">
                          <a:effectLst/>
                        </a:rPr>
                        <a:t>&lt; 0.5%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167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Signal to noise ratio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＞105dB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167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Dynamic range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105dB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813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Maximum frequency offset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±48KHz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167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Stray suppression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≥75dB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813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Audio output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 dirty="0">
                          <a:effectLst/>
                        </a:rPr>
                        <a:t>Balanced and unbalanced output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2167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Power supply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12-18V DC/1000mA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2167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pt-BR" sz="1000">
                          <a:effectLst/>
                        </a:rPr>
                        <a:t>Dimensions (W x H x D)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 dirty="0">
                          <a:effectLst/>
                        </a:rPr>
                        <a:t>483x45x180mm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2167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 dirty="0">
                          <a:effectLst/>
                        </a:rPr>
                        <a:t>Weight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 dirty="0">
                          <a:effectLst/>
                        </a:rPr>
                        <a:t>1.7kg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21" name="표 20">
            <a:extLst>
              <a:ext uri="{FF2B5EF4-FFF2-40B4-BE49-F238E27FC236}">
                <a16:creationId xmlns:a16="http://schemas.microsoft.com/office/drawing/2014/main" id="{2C34D529-3E1E-400B-8B41-80FCE8440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070420"/>
              </p:ext>
            </p:extLst>
          </p:nvPr>
        </p:nvGraphicFramePr>
        <p:xfrm>
          <a:off x="3645408" y="5173863"/>
          <a:ext cx="2938272" cy="36933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6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1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48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송신기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874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 dirty="0">
                          <a:effectLst/>
                        </a:rPr>
                        <a:t>Frequency range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 dirty="0">
                          <a:effectLst/>
                        </a:rPr>
                        <a:t>925.5~937.25MHz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874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Output power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5mW / 15mW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32771575"/>
                  </a:ext>
                </a:extLst>
              </a:tr>
              <a:tr h="203874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Spurious emission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&lt; -70dBc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2726210024"/>
                  </a:ext>
                </a:extLst>
              </a:tr>
              <a:tr h="407747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 dirty="0">
                          <a:effectLst/>
                        </a:rPr>
                        <a:t>Bandwidth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60MHz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874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 dirty="0">
                          <a:effectLst/>
                        </a:rPr>
                        <a:t>Max modulation depth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±48kHz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874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Frequency response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60~15kHz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874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Signal to noise ratio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&gt; 105dB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747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Distortion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altLang="ko-KR" sz="1000">
                          <a:effectLst/>
                        </a:rPr>
                        <a:t>&lt; 0.5%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874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Input voltage range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mic 1V max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9449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Power supply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 dirty="0">
                          <a:effectLst/>
                        </a:rPr>
                        <a:t>2 × 1.5V (AA)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874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Battery life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>
                          <a:effectLst/>
                        </a:rPr>
                        <a:t>10 hours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7747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pt-BR" sz="1000">
                          <a:effectLst/>
                        </a:rPr>
                        <a:t>Dimensions (W x H x D)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sv-SE" sz="1000">
                          <a:effectLst/>
                        </a:rPr>
                        <a:t>Hand: 275(L)x48(Ø)mm, Beltpack: 64x84x21mm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874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 dirty="0">
                          <a:effectLst/>
                        </a:rPr>
                        <a:t>Weight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00" dirty="0">
                          <a:effectLst/>
                        </a:rPr>
                        <a:t>Hand- 324g, </a:t>
                      </a:r>
                      <a:r>
                        <a:rPr lang="en-US" sz="1000" dirty="0" err="1">
                          <a:effectLst/>
                        </a:rPr>
                        <a:t>Beltpack</a:t>
                      </a:r>
                      <a:r>
                        <a:rPr lang="en-US" sz="1000" dirty="0">
                          <a:effectLst/>
                        </a:rPr>
                        <a:t>- 114g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TextBox 3">
            <a:extLst>
              <a:ext uri="{FF2B5EF4-FFF2-40B4-BE49-F238E27FC236}">
                <a16:creationId xmlns:a16="http://schemas.microsoft.com/office/drawing/2014/main" id="{9F097889-8CA6-6860-C033-0C988680C959}"/>
              </a:ext>
            </a:extLst>
          </p:cNvPr>
          <p:cNvSpPr txBox="1"/>
          <p:nvPr/>
        </p:nvSpPr>
        <p:spPr>
          <a:xfrm>
            <a:off x="3519445" y="9311128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1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28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742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655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569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48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397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31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  <p:pic>
        <p:nvPicPr>
          <p:cNvPr id="4" name="그림 3" descr="전자제품, 전자 기기, 라우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6A5A7C6-582D-5FFE-2365-0A261774E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432" y="2012159"/>
            <a:ext cx="694132" cy="1954826"/>
          </a:xfrm>
          <a:prstGeom prst="rect">
            <a:avLst/>
          </a:prstGeom>
        </p:spPr>
      </p:pic>
      <p:pic>
        <p:nvPicPr>
          <p:cNvPr id="13" name="그림 12" descr="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12F4E9B-F0F9-ED3C-F80C-BF10A5AD12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040" y="2238164"/>
            <a:ext cx="3519445" cy="1377984"/>
          </a:xfrm>
          <a:prstGeom prst="rect">
            <a:avLst/>
          </a:prstGeom>
        </p:spPr>
      </p:pic>
      <p:pic>
        <p:nvPicPr>
          <p:cNvPr id="14" name="그림 13" descr="전자제품, 전자 기기, 라우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1B83C5F-36D3-7901-F32B-D6F43917C1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9223" y="2012159"/>
            <a:ext cx="694132" cy="195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786</TotalTime>
  <Words>195</Words>
  <Application>Microsoft Office PowerPoint</Application>
  <PresentationFormat>A4 용지(210x297mm)</PresentationFormat>
  <Paragraphs>69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80</cp:revision>
  <cp:lastPrinted>2020-11-13T07:15:08Z</cp:lastPrinted>
  <dcterms:created xsi:type="dcterms:W3CDTF">2020-09-29T01:50:16Z</dcterms:created>
  <dcterms:modified xsi:type="dcterms:W3CDTF">2025-08-19T07:41:57Z</dcterms:modified>
</cp:coreProperties>
</file>