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F23"/>
    <a:srgbClr val="DCDCDC"/>
    <a:srgbClr val="0D1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 flipV="1">
            <a:off x="308042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3396343" y="9231603"/>
            <a:ext cx="2331683" cy="650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907" dirty="0">
                <a:solidFill>
                  <a:schemeClr val="bg1"/>
                </a:solidFill>
                <a:latin typeface="+mj-lt"/>
              </a:rPr>
              <a:t>경기도 성남시 분당구 판교로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723(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분당테크노파크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) B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동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604-2</a:t>
            </a:r>
            <a:r>
              <a:rPr lang="ko-KR" altLang="en-US" sz="907">
                <a:solidFill>
                  <a:schemeClr val="bg1"/>
                </a:solidFill>
                <a:latin typeface="+mj-lt"/>
              </a:rPr>
              <a:t>호 </a:t>
            </a: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 </a:t>
            </a:r>
          </a:p>
          <a:p>
            <a:pPr algn="r"/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 : 031-709-1061 / FAX : 031-709-1062</a:t>
            </a:r>
          </a:p>
          <a:p>
            <a:pPr algn="r"/>
            <a:endParaRPr lang="en-US" altLang="ko-KR" sz="907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sp>
        <p:nvSpPr>
          <p:cNvPr id="16" name="제목 1">
            <a:extLst>
              <a:ext uri="{FF2B5EF4-FFF2-40B4-BE49-F238E27FC236}">
                <a16:creationId xmlns:a16="http://schemas.microsoft.com/office/drawing/2014/main" id="{1A99EFBC-B063-4FB4-86DF-5B669CF212E3}"/>
              </a:ext>
            </a:extLst>
          </p:cNvPr>
          <p:cNvSpPr txBox="1">
            <a:spLocks/>
          </p:cNvSpPr>
          <p:nvPr/>
        </p:nvSpPr>
        <p:spPr>
          <a:xfrm>
            <a:off x="295480" y="918342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n-ea"/>
                <a:ea typeface="+mn-ea"/>
              </a:rPr>
              <a:t>LS-15S</a:t>
            </a:r>
            <a:endParaRPr lang="ko-KR" altLang="en-US" sz="2000" b="1" dirty="0">
              <a:latin typeface="+mn-ea"/>
              <a:ea typeface="+mn-ea"/>
            </a:endParaRPr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8500405C-C869-4F7E-895B-190C1726FD52}"/>
              </a:ext>
            </a:extLst>
          </p:cNvPr>
          <p:cNvSpPr txBox="1">
            <a:spLocks/>
          </p:cNvSpPr>
          <p:nvPr/>
        </p:nvSpPr>
        <p:spPr>
          <a:xfrm>
            <a:off x="296520" y="1239497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52500" lnSpcReduction="200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75" b="1" i="1" dirty="0">
                <a:solidFill>
                  <a:schemeClr val="bg1">
                    <a:lumMod val="65000"/>
                  </a:schemeClr>
                </a:solidFill>
              </a:rPr>
              <a:t>Professional Line Array Speaker System</a:t>
            </a:r>
            <a:endParaRPr lang="ko-KR" altLang="en-US" sz="2475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EA3FF47-D8BF-4FA5-A93D-5B4F9063BE76}"/>
              </a:ext>
            </a:extLst>
          </p:cNvPr>
          <p:cNvSpPr/>
          <p:nvPr/>
        </p:nvSpPr>
        <p:spPr>
          <a:xfrm>
            <a:off x="308040" y="478489"/>
            <a:ext cx="257987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500" b="1" dirty="0" err="1">
                <a:solidFill>
                  <a:schemeClr val="bg1"/>
                </a:solidFill>
              </a:rPr>
              <a:t>Line</a:t>
            </a:r>
            <a:r>
              <a:rPr lang="ko-KR" altLang="en-US" sz="1500" b="1" dirty="0">
                <a:solidFill>
                  <a:schemeClr val="bg1"/>
                </a:solidFill>
              </a:rPr>
              <a:t> </a:t>
            </a:r>
            <a:r>
              <a:rPr lang="ko-KR" altLang="en-US" sz="1500" b="1" dirty="0" err="1">
                <a:solidFill>
                  <a:schemeClr val="bg1"/>
                </a:solidFill>
              </a:rPr>
              <a:t>Array</a:t>
            </a:r>
            <a:r>
              <a:rPr lang="en-US" altLang="ko-KR" sz="1500" b="1" dirty="0">
                <a:solidFill>
                  <a:schemeClr val="bg1"/>
                </a:solidFill>
              </a:rPr>
              <a:t> Subwoofer</a:t>
            </a:r>
            <a:r>
              <a:rPr lang="ko-KR" altLang="en-US" sz="1500" b="1" dirty="0">
                <a:solidFill>
                  <a:schemeClr val="bg1"/>
                </a:solidFill>
              </a:rPr>
              <a:t> Speaker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4305CEAE-E61D-4D2D-94FD-3C05C8CC2E77}"/>
              </a:ext>
            </a:extLst>
          </p:cNvPr>
          <p:cNvSpPr/>
          <p:nvPr/>
        </p:nvSpPr>
        <p:spPr>
          <a:xfrm>
            <a:off x="1" y="9059521"/>
            <a:ext cx="6857999" cy="6725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30" name="제목 1">
            <a:extLst>
              <a:ext uri="{FF2B5EF4-FFF2-40B4-BE49-F238E27FC236}">
                <a16:creationId xmlns:a16="http://schemas.microsoft.com/office/drawing/2014/main" id="{B79BB746-54C0-4160-BF37-54E3CBCC20B7}"/>
              </a:ext>
            </a:extLst>
          </p:cNvPr>
          <p:cNvSpPr txBox="1">
            <a:spLocks/>
          </p:cNvSpPr>
          <p:nvPr/>
        </p:nvSpPr>
        <p:spPr>
          <a:xfrm>
            <a:off x="430480" y="5880180"/>
            <a:ext cx="184796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32" name="제목 1">
            <a:extLst>
              <a:ext uri="{FF2B5EF4-FFF2-40B4-BE49-F238E27FC236}">
                <a16:creationId xmlns:a16="http://schemas.microsoft.com/office/drawing/2014/main" id="{E62EBA55-E614-4E1F-AA06-A2EB37B06BF7}"/>
              </a:ext>
            </a:extLst>
          </p:cNvPr>
          <p:cNvSpPr txBox="1">
            <a:spLocks/>
          </p:cNvSpPr>
          <p:nvPr/>
        </p:nvSpPr>
        <p:spPr>
          <a:xfrm>
            <a:off x="430480" y="4192967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CC2C73F-A91A-4114-9379-0C094A2F03A8}"/>
              </a:ext>
            </a:extLst>
          </p:cNvPr>
          <p:cNvSpPr txBox="1"/>
          <p:nvPr/>
        </p:nvSpPr>
        <p:spPr>
          <a:xfrm>
            <a:off x="481428" y="4428184"/>
            <a:ext cx="5868250" cy="134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풍부한 저음과 </a:t>
            </a:r>
            <a:r>
              <a:rPr lang="en-US" altLang="ko-KR" sz="1089" dirty="0">
                <a:solidFill>
                  <a:prstClr val="black"/>
                </a:solidFill>
              </a:rPr>
              <a:t>Powerful</a:t>
            </a:r>
            <a:r>
              <a:rPr lang="ko-KR" altLang="en-US" sz="1089" dirty="0">
                <a:solidFill>
                  <a:prstClr val="black"/>
                </a:solidFill>
              </a:rPr>
              <a:t>한 출력을 재생하는 </a:t>
            </a:r>
            <a:r>
              <a:rPr lang="en-US" altLang="ko-KR" sz="1089" dirty="0">
                <a:solidFill>
                  <a:prstClr val="black"/>
                </a:solidFill>
              </a:rPr>
              <a:t>15” </a:t>
            </a:r>
            <a:r>
              <a:rPr lang="ko-KR" altLang="en-US" sz="1089" dirty="0" err="1">
                <a:solidFill>
                  <a:prstClr val="black"/>
                </a:solidFill>
              </a:rPr>
              <a:t>서브우퍼</a:t>
            </a:r>
            <a:endParaRPr lang="ko-KR" altLang="en-US" sz="1089" dirty="0">
              <a:solidFill>
                <a:prstClr val="black"/>
              </a:solidFill>
            </a:endParaRPr>
          </a:p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40Hz-350Hz</a:t>
            </a:r>
            <a:r>
              <a:rPr lang="ko-KR" altLang="en-US" sz="1089" dirty="0">
                <a:solidFill>
                  <a:prstClr val="black"/>
                </a:solidFill>
              </a:rPr>
              <a:t>의 최대 </a:t>
            </a:r>
            <a:r>
              <a:rPr lang="en-US" altLang="ko-KR" sz="1089" dirty="0">
                <a:solidFill>
                  <a:prstClr val="black"/>
                </a:solidFill>
              </a:rPr>
              <a:t>2400W</a:t>
            </a:r>
            <a:r>
              <a:rPr lang="ko-KR" altLang="en-US" sz="1089" dirty="0">
                <a:solidFill>
                  <a:prstClr val="black"/>
                </a:solidFill>
              </a:rPr>
              <a:t>의 강력한 저음을 재생</a:t>
            </a:r>
          </a:p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Flyable &amp; Stackable 15" </a:t>
            </a:r>
            <a:r>
              <a:rPr lang="ko-KR" altLang="en-US" sz="1089" dirty="0" err="1">
                <a:solidFill>
                  <a:prstClr val="black"/>
                </a:solidFill>
              </a:rPr>
              <a:t>서브우퍼로서</a:t>
            </a:r>
            <a:r>
              <a:rPr lang="ko-KR" altLang="en-US" sz="1089" dirty="0">
                <a:solidFill>
                  <a:prstClr val="black"/>
                </a:solidFill>
              </a:rPr>
              <a:t> </a:t>
            </a:r>
            <a:r>
              <a:rPr lang="en-US" altLang="ko-KR" sz="1089" dirty="0">
                <a:solidFill>
                  <a:prstClr val="black"/>
                </a:solidFill>
              </a:rPr>
              <a:t>6” </a:t>
            </a:r>
            <a:r>
              <a:rPr lang="ko-KR" altLang="en-US" sz="1089" dirty="0" err="1">
                <a:solidFill>
                  <a:prstClr val="black"/>
                </a:solidFill>
              </a:rPr>
              <a:t>라인어레이와</a:t>
            </a:r>
            <a:r>
              <a:rPr lang="ko-KR" altLang="en-US" sz="1089" dirty="0">
                <a:solidFill>
                  <a:prstClr val="black"/>
                </a:solidFill>
              </a:rPr>
              <a:t> 조합하여 </a:t>
            </a:r>
            <a:r>
              <a:rPr lang="ko-KR" altLang="en-US" sz="1089" dirty="0" err="1">
                <a:solidFill>
                  <a:prstClr val="black"/>
                </a:solidFill>
              </a:rPr>
              <a:t>저음역대의</a:t>
            </a:r>
            <a:r>
              <a:rPr lang="ko-KR" altLang="en-US" sz="1089" dirty="0">
                <a:solidFill>
                  <a:prstClr val="black"/>
                </a:solidFill>
              </a:rPr>
              <a:t> 확장된 정교한 사운드를 구현</a:t>
            </a:r>
          </a:p>
          <a:p>
            <a:pPr marL="155539" indent="-155539" defTabSz="514400" fontAlgn="ctr" latinLnBrk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교회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강당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클럽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>
                <a:solidFill>
                  <a:prstClr val="black"/>
                </a:solidFill>
              </a:rPr>
              <a:t>공연장과 같은 중소형 공간 메인 스피커의  </a:t>
            </a:r>
            <a:r>
              <a:rPr lang="en-US" altLang="ko-KR" sz="1089" dirty="0">
                <a:solidFill>
                  <a:prstClr val="black"/>
                </a:solidFill>
              </a:rPr>
              <a:t>Subwoofer </a:t>
            </a:r>
            <a:r>
              <a:rPr lang="ko-KR" altLang="en-US" sz="1089" dirty="0">
                <a:solidFill>
                  <a:prstClr val="black"/>
                </a:solidFill>
              </a:rPr>
              <a:t>사용</a:t>
            </a:r>
            <a:endParaRPr lang="ko-KR" altLang="en-US" sz="1089" dirty="0"/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768EF35F-CD37-4268-B4DD-AEE40159E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04921"/>
              </p:ext>
            </p:extLst>
          </p:nvPr>
        </p:nvGraphicFramePr>
        <p:xfrm>
          <a:off x="481427" y="6198241"/>
          <a:ext cx="5949033" cy="25562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224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항목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주파수 응답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40Hz-350Hz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감도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(1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W@1m)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99dB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2341423948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공칭 임피던스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8Ω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3620255896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정격 전력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600W AES, 2400W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베이스 유닛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 x 15 "(385mm)/4" voice coil LF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SPL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126dB continuous, 132dB peak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커넥터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x </a:t>
                      </a:r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Speakon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NL4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외형규격</a:t>
                      </a:r>
                      <a:r>
                        <a:rPr lang="en-US" altLang="ko-KR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mm)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598(W)×448(H)×560(D) ±5mm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10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무게</a:t>
                      </a:r>
                    </a:p>
                  </a:txBody>
                  <a:tcPr marL="14287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39KG</a:t>
                      </a:r>
                    </a:p>
                  </a:txBody>
                  <a:tcPr marL="14287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36" name="그림 35">
            <a:extLst>
              <a:ext uri="{FF2B5EF4-FFF2-40B4-BE49-F238E27FC236}">
                <a16:creationId xmlns:a16="http://schemas.microsoft.com/office/drawing/2014/main" id="{CF5801A4-9496-4AAB-8B3E-4123F6CFD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788" y="9163662"/>
            <a:ext cx="646598" cy="53602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A70D579C-18AC-4F81-AEBF-5EC109D3B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598" y="1981896"/>
            <a:ext cx="2618853" cy="2139603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AD36F07-DF16-A074-3D86-EEE8FDD2A2EE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963</TotalTime>
  <Words>159</Words>
  <Application>Microsoft Office PowerPoint</Application>
  <PresentationFormat>A4 용지(210x297mm)</PresentationFormat>
  <Paragraphs>34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맑은 고딕</vt:lpstr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115</cp:revision>
  <cp:lastPrinted>2020-11-13T07:15:08Z</cp:lastPrinted>
  <dcterms:created xsi:type="dcterms:W3CDTF">2020-09-29T01:50:16Z</dcterms:created>
  <dcterms:modified xsi:type="dcterms:W3CDTF">2025-02-21T06:12:44Z</dcterms:modified>
</cp:coreProperties>
</file>