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308042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1A99EFBC-B063-4FB4-86DF-5B669CF212E3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n-ea"/>
                <a:ea typeface="+mn-ea"/>
              </a:rPr>
              <a:t>LS-18S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8500405C-C869-4F7E-895B-190C1726FD52}"/>
              </a:ext>
            </a:extLst>
          </p:cNvPr>
          <p:cNvSpPr txBox="1">
            <a:spLocks/>
          </p:cNvSpPr>
          <p:nvPr/>
        </p:nvSpPr>
        <p:spPr>
          <a:xfrm>
            <a:off x="296520" y="1239497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52500" lnSpcReduction="2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75" b="1" i="1" dirty="0">
                <a:solidFill>
                  <a:schemeClr val="bg1">
                    <a:lumMod val="65000"/>
                  </a:schemeClr>
                </a:solidFill>
              </a:rPr>
              <a:t>Professional Line Array Speaker System</a:t>
            </a:r>
            <a:endParaRPr lang="ko-KR" altLang="en-US" sz="2475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EA3FF47-D8BF-4FA5-A93D-5B4F9063BE76}"/>
              </a:ext>
            </a:extLst>
          </p:cNvPr>
          <p:cNvSpPr/>
          <p:nvPr/>
        </p:nvSpPr>
        <p:spPr>
          <a:xfrm>
            <a:off x="308040" y="478489"/>
            <a:ext cx="25798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b="1" dirty="0" err="1">
                <a:solidFill>
                  <a:schemeClr val="bg1"/>
                </a:solidFill>
              </a:rPr>
              <a:t>Line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ko-KR" altLang="en-US" sz="1500" b="1" dirty="0" err="1">
                <a:solidFill>
                  <a:schemeClr val="bg1"/>
                </a:solidFill>
              </a:rPr>
              <a:t>Array</a:t>
            </a:r>
            <a:r>
              <a:rPr lang="en-US" altLang="ko-KR" sz="1500" b="1" dirty="0">
                <a:solidFill>
                  <a:schemeClr val="bg1"/>
                </a:solidFill>
              </a:rPr>
              <a:t> Subwoofer</a:t>
            </a:r>
            <a:r>
              <a:rPr lang="ko-KR" altLang="en-US" sz="1500" b="1" dirty="0">
                <a:solidFill>
                  <a:schemeClr val="bg1"/>
                </a:solidFill>
              </a:rPr>
              <a:t> Speaker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05CEAE-E61D-4D2D-94FD-3C05C8CC2E77}"/>
              </a:ext>
            </a:extLst>
          </p:cNvPr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B79BB746-54C0-4160-BF37-54E3CBCC20B7}"/>
              </a:ext>
            </a:extLst>
          </p:cNvPr>
          <p:cNvSpPr txBox="1">
            <a:spLocks/>
          </p:cNvSpPr>
          <p:nvPr/>
        </p:nvSpPr>
        <p:spPr>
          <a:xfrm>
            <a:off x="430480" y="584208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E62EBA55-E614-4E1F-AA06-A2EB37B06BF7}"/>
              </a:ext>
            </a:extLst>
          </p:cNvPr>
          <p:cNvSpPr txBox="1">
            <a:spLocks/>
          </p:cNvSpPr>
          <p:nvPr/>
        </p:nvSpPr>
        <p:spPr>
          <a:xfrm>
            <a:off x="430480" y="388793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C2C73F-A91A-4114-9379-0C094A2F03A8}"/>
              </a:ext>
            </a:extLst>
          </p:cNvPr>
          <p:cNvSpPr txBox="1"/>
          <p:nvPr/>
        </p:nvSpPr>
        <p:spPr>
          <a:xfrm>
            <a:off x="481428" y="4123151"/>
            <a:ext cx="5868250" cy="134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풍부한 저음과 </a:t>
            </a:r>
            <a:r>
              <a:rPr lang="en-US" altLang="ko-KR" sz="1089" dirty="0">
                <a:solidFill>
                  <a:prstClr val="black"/>
                </a:solidFill>
              </a:rPr>
              <a:t>Powerful</a:t>
            </a:r>
            <a:r>
              <a:rPr lang="ko-KR" altLang="en-US" sz="1089" dirty="0">
                <a:solidFill>
                  <a:prstClr val="black"/>
                </a:solidFill>
              </a:rPr>
              <a:t>한 출력을 재생하는 </a:t>
            </a:r>
            <a:r>
              <a:rPr lang="en-US" altLang="ko-KR" sz="1089" dirty="0">
                <a:solidFill>
                  <a:prstClr val="black"/>
                </a:solidFill>
              </a:rPr>
              <a:t>18” </a:t>
            </a:r>
            <a:r>
              <a:rPr lang="ko-KR" altLang="en-US" sz="1089" dirty="0" err="1">
                <a:solidFill>
                  <a:prstClr val="black"/>
                </a:solidFill>
              </a:rPr>
              <a:t>서브우퍼</a:t>
            </a:r>
            <a:endParaRPr lang="ko-KR" altLang="en-US" sz="1089" dirty="0">
              <a:solidFill>
                <a:prstClr val="black"/>
              </a:solidFill>
            </a:endParaRP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35Hz-300Hz</a:t>
            </a:r>
            <a:r>
              <a:rPr lang="ko-KR" altLang="en-US" sz="1089" dirty="0">
                <a:solidFill>
                  <a:prstClr val="black"/>
                </a:solidFill>
              </a:rPr>
              <a:t>의 </a:t>
            </a:r>
            <a:r>
              <a:rPr lang="en-US" altLang="ko-KR" sz="1089" dirty="0">
                <a:solidFill>
                  <a:prstClr val="black"/>
                </a:solidFill>
              </a:rPr>
              <a:t>800W RMS</a:t>
            </a:r>
            <a:r>
              <a:rPr lang="ko-KR" altLang="en-US" sz="1089" dirty="0">
                <a:solidFill>
                  <a:prstClr val="black"/>
                </a:solidFill>
              </a:rPr>
              <a:t>의 강력한 저음을 재생</a:t>
            </a: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Flyable &amp; Stackable 18" </a:t>
            </a:r>
            <a:r>
              <a:rPr lang="ko-KR" altLang="en-US" sz="1089" dirty="0" err="1">
                <a:solidFill>
                  <a:prstClr val="black"/>
                </a:solidFill>
              </a:rPr>
              <a:t>서브우퍼로서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en-US" altLang="ko-KR" sz="1089" dirty="0">
                <a:solidFill>
                  <a:prstClr val="black"/>
                </a:solidFill>
              </a:rPr>
              <a:t>8” </a:t>
            </a:r>
            <a:r>
              <a:rPr lang="ko-KR" altLang="en-US" sz="1089" dirty="0" err="1">
                <a:solidFill>
                  <a:prstClr val="black"/>
                </a:solidFill>
              </a:rPr>
              <a:t>라인어레이와</a:t>
            </a:r>
            <a:r>
              <a:rPr lang="ko-KR" altLang="en-US" sz="1089" dirty="0">
                <a:solidFill>
                  <a:prstClr val="black"/>
                </a:solidFill>
              </a:rPr>
              <a:t> 조합하여  </a:t>
            </a:r>
            <a:r>
              <a:rPr lang="ko-KR" altLang="en-US" sz="1089" dirty="0" err="1">
                <a:solidFill>
                  <a:prstClr val="black"/>
                </a:solidFill>
              </a:rPr>
              <a:t>저음역대의</a:t>
            </a:r>
            <a:r>
              <a:rPr lang="ko-KR" altLang="en-US" sz="1089" dirty="0">
                <a:solidFill>
                  <a:prstClr val="black"/>
                </a:solidFill>
              </a:rPr>
              <a:t> 확장된 정교한 사운드를 구현</a:t>
            </a: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교회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강당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클럽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공연장과 </a:t>
            </a:r>
            <a:r>
              <a:rPr lang="ko-KR" altLang="en-US" sz="1089">
                <a:solidFill>
                  <a:prstClr val="black"/>
                </a:solidFill>
              </a:rPr>
              <a:t>같은 중대형 </a:t>
            </a:r>
            <a:r>
              <a:rPr lang="ko-KR" altLang="en-US" sz="1089" dirty="0">
                <a:solidFill>
                  <a:prstClr val="black"/>
                </a:solidFill>
              </a:rPr>
              <a:t>공간 메인 스피커의 </a:t>
            </a:r>
            <a:r>
              <a:rPr lang="en-US" altLang="ko-KR" sz="1089" dirty="0">
                <a:solidFill>
                  <a:prstClr val="black"/>
                </a:solidFill>
              </a:rPr>
              <a:t>Subwoofer </a:t>
            </a:r>
            <a:r>
              <a:rPr lang="ko-KR" altLang="en-US" sz="1089" dirty="0">
                <a:solidFill>
                  <a:prstClr val="black"/>
                </a:solidFill>
              </a:rPr>
              <a:t>사용</a:t>
            </a:r>
            <a:endParaRPr lang="ko-KR" altLang="en-US" sz="1089" dirty="0"/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768EF35F-CD37-4268-B4DD-AEE40159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604629"/>
              </p:ext>
            </p:extLst>
          </p:nvPr>
        </p:nvGraphicFramePr>
        <p:xfrm>
          <a:off x="481427" y="6160141"/>
          <a:ext cx="5949033" cy="255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주파수 응답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35Hz ~ 300Hz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W@1m)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공칭 임피던스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8Ω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정격 전력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800W AES, 3200W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베이스 유닛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 x 18 "(460mm)/4" voice coil LF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최대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SPL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128dB continuous, 134dB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커넥터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 x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Speakon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NL4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외형규격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mm)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699(W)×620(H)×715(D) ±5mm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무게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45kg (±5%)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6" name="그림 35">
            <a:extLst>
              <a:ext uri="{FF2B5EF4-FFF2-40B4-BE49-F238E27FC236}">
                <a16:creationId xmlns:a16="http://schemas.microsoft.com/office/drawing/2014/main" id="{CF5801A4-9496-4AAB-8B3E-4123F6CFD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08" y="9151922"/>
            <a:ext cx="646598" cy="5360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9DFFBE9-B01C-46DB-8079-DF35AAB12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98" y="1690512"/>
            <a:ext cx="2975505" cy="2430988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E517FB5-9506-BC07-AFF9-6A5C0693154F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164</Words>
  <Application>Microsoft Office PowerPoint</Application>
  <PresentationFormat>A4 용지(210x297mm)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117</cp:revision>
  <cp:lastPrinted>2020-11-13T07:15:08Z</cp:lastPrinted>
  <dcterms:created xsi:type="dcterms:W3CDTF">2020-09-29T01:50:16Z</dcterms:created>
  <dcterms:modified xsi:type="dcterms:W3CDTF">2025-02-21T06:12:36Z</dcterms:modified>
</cp:coreProperties>
</file>