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 flipV="1">
            <a:off x="308042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4" name="TextBox 3"/>
          <p:cNvSpPr txBox="1"/>
          <p:nvPr/>
        </p:nvSpPr>
        <p:spPr>
          <a:xfrm>
            <a:off x="3396343" y="9231603"/>
            <a:ext cx="2331683" cy="65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07" dirty="0">
                <a:solidFill>
                  <a:schemeClr val="bg1"/>
                </a:solidFill>
                <a:latin typeface="+mj-lt"/>
              </a:rPr>
              <a:t>경기도 성남시 분당구 판교로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723(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분당테크노파크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) B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동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604-2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호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 </a:t>
            </a:r>
          </a:p>
          <a:p>
            <a:pPr algn="r"/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 : 031-709-1061 / FAX : 031-709-1062</a:t>
            </a:r>
          </a:p>
          <a:p>
            <a:pPr algn="r"/>
            <a:endParaRPr lang="en-US" altLang="ko-KR" sz="907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sp>
        <p:nvSpPr>
          <p:cNvPr id="16" name="제목 1">
            <a:extLst>
              <a:ext uri="{FF2B5EF4-FFF2-40B4-BE49-F238E27FC236}">
                <a16:creationId xmlns:a16="http://schemas.microsoft.com/office/drawing/2014/main" id="{1A99EFBC-B063-4FB4-86DF-5B669CF212E3}"/>
              </a:ext>
            </a:extLst>
          </p:cNvPr>
          <p:cNvSpPr txBox="1">
            <a:spLocks/>
          </p:cNvSpPr>
          <p:nvPr/>
        </p:nvSpPr>
        <p:spPr>
          <a:xfrm>
            <a:off x="295480" y="918342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n-ea"/>
                <a:ea typeface="+mn-ea"/>
              </a:rPr>
              <a:t>LS-206</a:t>
            </a:r>
            <a:endParaRPr lang="ko-KR" altLang="en-US" sz="2000" b="1" dirty="0">
              <a:latin typeface="+mn-ea"/>
              <a:ea typeface="+mn-ea"/>
            </a:endParaRPr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8500405C-C869-4F7E-895B-190C1726FD52}"/>
              </a:ext>
            </a:extLst>
          </p:cNvPr>
          <p:cNvSpPr txBox="1">
            <a:spLocks/>
          </p:cNvSpPr>
          <p:nvPr/>
        </p:nvSpPr>
        <p:spPr>
          <a:xfrm>
            <a:off x="296520" y="1239497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52500" lnSpcReduction="200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75" b="1" i="1" dirty="0">
                <a:solidFill>
                  <a:schemeClr val="bg1">
                    <a:lumMod val="65000"/>
                  </a:schemeClr>
                </a:solidFill>
              </a:rPr>
              <a:t>Professional Line Array Speaker System</a:t>
            </a:r>
            <a:endParaRPr lang="ko-KR" altLang="en-US" sz="2475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EEA3FF47-D8BF-4FA5-A93D-5B4F9063BE76}"/>
              </a:ext>
            </a:extLst>
          </p:cNvPr>
          <p:cNvSpPr/>
          <p:nvPr/>
        </p:nvSpPr>
        <p:spPr>
          <a:xfrm>
            <a:off x="308040" y="478489"/>
            <a:ext cx="23101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500" b="1" dirty="0">
                <a:solidFill>
                  <a:schemeClr val="bg1"/>
                </a:solidFill>
              </a:rPr>
              <a:t>Line Array </a:t>
            </a:r>
            <a:r>
              <a:rPr lang="ko-KR" altLang="en-US" sz="1500" b="1" dirty="0" err="1">
                <a:solidFill>
                  <a:schemeClr val="bg1"/>
                </a:solidFill>
              </a:rPr>
              <a:t>Dual</a:t>
            </a:r>
            <a:r>
              <a:rPr lang="ko-KR" altLang="en-US" sz="1500" b="1" dirty="0">
                <a:solidFill>
                  <a:schemeClr val="bg1"/>
                </a:solidFill>
              </a:rPr>
              <a:t> </a:t>
            </a:r>
            <a:r>
              <a:rPr lang="en-US" altLang="ko-KR" sz="1500" b="1" dirty="0">
                <a:solidFill>
                  <a:schemeClr val="bg1"/>
                </a:solidFill>
              </a:rPr>
              <a:t>6</a:t>
            </a:r>
            <a:r>
              <a:rPr lang="ko-KR" altLang="en-US" sz="1500" b="1" dirty="0">
                <a:solidFill>
                  <a:schemeClr val="bg1"/>
                </a:solidFill>
              </a:rPr>
              <a:t>” Speaker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4305CEAE-E61D-4D2D-94FD-3C05C8CC2E77}"/>
              </a:ext>
            </a:extLst>
          </p:cNvPr>
          <p:cNvSpPr/>
          <p:nvPr/>
        </p:nvSpPr>
        <p:spPr>
          <a:xfrm>
            <a:off x="1" y="9059521"/>
            <a:ext cx="6857999" cy="6725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30" name="제목 1">
            <a:extLst>
              <a:ext uri="{FF2B5EF4-FFF2-40B4-BE49-F238E27FC236}">
                <a16:creationId xmlns:a16="http://schemas.microsoft.com/office/drawing/2014/main" id="{B79BB746-54C0-4160-BF37-54E3CBCC20B7}"/>
              </a:ext>
            </a:extLst>
          </p:cNvPr>
          <p:cNvSpPr txBox="1">
            <a:spLocks/>
          </p:cNvSpPr>
          <p:nvPr/>
        </p:nvSpPr>
        <p:spPr>
          <a:xfrm>
            <a:off x="430480" y="5234915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32" name="제목 1">
            <a:extLst>
              <a:ext uri="{FF2B5EF4-FFF2-40B4-BE49-F238E27FC236}">
                <a16:creationId xmlns:a16="http://schemas.microsoft.com/office/drawing/2014/main" id="{E62EBA55-E614-4E1F-AA06-A2EB37B06BF7}"/>
              </a:ext>
            </a:extLst>
          </p:cNvPr>
          <p:cNvSpPr txBox="1">
            <a:spLocks/>
          </p:cNvSpPr>
          <p:nvPr/>
        </p:nvSpPr>
        <p:spPr>
          <a:xfrm>
            <a:off x="430480" y="3695817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CC2C73F-A91A-4114-9379-0C094A2F03A8}"/>
              </a:ext>
            </a:extLst>
          </p:cNvPr>
          <p:cNvSpPr txBox="1"/>
          <p:nvPr/>
        </p:nvSpPr>
        <p:spPr>
          <a:xfrm>
            <a:off x="481428" y="3931034"/>
            <a:ext cx="5868250" cy="1097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39" indent="-155539" defTabSz="514400" fontAlgn="ctr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2</a:t>
            </a:r>
            <a:r>
              <a:rPr lang="ko-KR" altLang="en-US" sz="1089" dirty="0">
                <a:solidFill>
                  <a:prstClr val="black"/>
                </a:solidFill>
              </a:rPr>
              <a:t>개의 </a:t>
            </a:r>
            <a:r>
              <a:rPr lang="en-US" altLang="ko-KR" sz="1089" dirty="0">
                <a:solidFill>
                  <a:prstClr val="black"/>
                </a:solidFill>
              </a:rPr>
              <a:t>6.5″ driver</a:t>
            </a:r>
            <a:r>
              <a:rPr lang="ko-KR" altLang="en-US" sz="1089" dirty="0">
                <a:solidFill>
                  <a:prstClr val="black"/>
                </a:solidFill>
              </a:rPr>
              <a:t>가 적용되어 깨끗한 </a:t>
            </a:r>
            <a:r>
              <a:rPr lang="ko-KR" altLang="en-US" sz="1089" dirty="0" err="1">
                <a:solidFill>
                  <a:prstClr val="black"/>
                </a:solidFill>
              </a:rPr>
              <a:t>원음재생력과</a:t>
            </a:r>
            <a:r>
              <a:rPr lang="ko-KR" altLang="en-US" sz="1089" dirty="0">
                <a:solidFill>
                  <a:prstClr val="black"/>
                </a:solidFill>
              </a:rPr>
              <a:t> 풍부한 저음 </a:t>
            </a:r>
          </a:p>
          <a:p>
            <a:pPr marL="155539" indent="-155539" defTabSz="514400" fontAlgn="ctr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주파수 위상 반응이 부드럽고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풀 </a:t>
            </a:r>
            <a:r>
              <a:rPr lang="ko-KR" altLang="en-US" sz="1089" dirty="0" err="1">
                <a:solidFill>
                  <a:prstClr val="black"/>
                </a:solidFill>
              </a:rPr>
              <a:t>미드레인지</a:t>
            </a:r>
            <a:r>
              <a:rPr lang="en-US" altLang="ko-KR" sz="1089" dirty="0">
                <a:solidFill>
                  <a:prstClr val="black"/>
                </a:solidFill>
              </a:rPr>
              <a:t>(full midrange)</a:t>
            </a:r>
            <a:r>
              <a:rPr lang="ko-KR" altLang="en-US" sz="1089" dirty="0">
                <a:solidFill>
                  <a:prstClr val="black"/>
                </a:solidFill>
              </a:rPr>
              <a:t>의</a:t>
            </a:r>
            <a:r>
              <a:rPr lang="en-US" altLang="ko-KR" sz="1089" dirty="0">
                <a:solidFill>
                  <a:prstClr val="black"/>
                </a:solidFill>
              </a:rPr>
              <a:t> </a:t>
            </a:r>
            <a:r>
              <a:rPr lang="ko-KR" altLang="en-US" sz="1089" dirty="0">
                <a:solidFill>
                  <a:prstClr val="black"/>
                </a:solidFill>
              </a:rPr>
              <a:t>선명함</a:t>
            </a:r>
          </a:p>
          <a:p>
            <a:pPr marL="155539" indent="-155539" defTabSz="514400" fontAlgn="ctr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고주파수 재생이 뛰어나며 최대 </a:t>
            </a:r>
            <a:r>
              <a:rPr lang="en-US" altLang="ko-KR" sz="1089" dirty="0">
                <a:solidFill>
                  <a:prstClr val="black"/>
                </a:solidFill>
              </a:rPr>
              <a:t>120</a:t>
            </a:r>
            <a:r>
              <a:rPr lang="ko-KR" altLang="en-US" sz="1089" dirty="0">
                <a:solidFill>
                  <a:prstClr val="black"/>
                </a:solidFill>
              </a:rPr>
              <a:t>도까지 </a:t>
            </a:r>
            <a:r>
              <a:rPr lang="en-US" altLang="ko-KR" sz="1089" dirty="0">
                <a:solidFill>
                  <a:prstClr val="black"/>
                </a:solidFill>
              </a:rPr>
              <a:t>Horizontal  </a:t>
            </a:r>
            <a:r>
              <a:rPr lang="ko-KR" altLang="en-US" sz="1089">
                <a:solidFill>
                  <a:prstClr val="black"/>
                </a:solidFill>
              </a:rPr>
              <a:t>커버리지 </a:t>
            </a:r>
            <a:r>
              <a:rPr lang="ko-KR" altLang="en-US" sz="1089" dirty="0">
                <a:solidFill>
                  <a:prstClr val="black"/>
                </a:solidFill>
              </a:rPr>
              <a:t>제공</a:t>
            </a:r>
          </a:p>
          <a:p>
            <a:pPr marL="155539" indent="-155539" defTabSz="514400" fontAlgn="ctr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중소형 규모에서 이루어지는 </a:t>
            </a:r>
            <a:r>
              <a:rPr lang="en-US" altLang="ko-KR" sz="1089" dirty="0">
                <a:solidFill>
                  <a:prstClr val="black"/>
                </a:solidFill>
              </a:rPr>
              <a:t>Music, Vocal, Speech </a:t>
            </a:r>
            <a:r>
              <a:rPr lang="ko-KR" altLang="en-US" sz="1089" dirty="0">
                <a:solidFill>
                  <a:prstClr val="black"/>
                </a:solidFill>
              </a:rPr>
              <a:t>용도에 맞춰  깨끗하고 정교한 사운드 구현</a:t>
            </a:r>
          </a:p>
        </p:txBody>
      </p:sp>
      <p:graphicFrame>
        <p:nvGraphicFramePr>
          <p:cNvPr id="34" name="표 33">
            <a:extLst>
              <a:ext uri="{FF2B5EF4-FFF2-40B4-BE49-F238E27FC236}">
                <a16:creationId xmlns:a16="http://schemas.microsoft.com/office/drawing/2014/main" id="{768EF35F-CD37-4268-B4DD-AEE40159EB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157049"/>
              </p:ext>
            </p:extLst>
          </p:nvPr>
        </p:nvGraphicFramePr>
        <p:xfrm>
          <a:off x="481427" y="5552976"/>
          <a:ext cx="5949033" cy="30504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42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6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2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10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주파수 응답 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60Hz-20KHz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10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감도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W@1m) 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98dB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10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공칭 임피던스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</a:t>
                      </a:r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Ω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10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정격 전력 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300W AES, 1200W peak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10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베이스 유닛 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 x 6.5 "(165mm)/1.5" voice coil LF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10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트위터 유닛 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 x 1 "(25mm)/1.75" voice coil HF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10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커버리지 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120°×15°(H×V)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10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최대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SPL 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124dB continuous,130dB peak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710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커넥터 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 x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Speakon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NL4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710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외형규격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mm) 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598(W)×196(H)×335(D) ±5mm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710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무게 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21KG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9" name="그림 18">
            <a:extLst>
              <a:ext uri="{FF2B5EF4-FFF2-40B4-BE49-F238E27FC236}">
                <a16:creationId xmlns:a16="http://schemas.microsoft.com/office/drawing/2014/main" id="{56B7308C-6CE4-4696-A693-7C5C6E707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33" y="9073270"/>
            <a:ext cx="646598" cy="53602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26AFB27-A660-4FBB-9E7B-EE1712C02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099" y="2089804"/>
            <a:ext cx="3837543" cy="160601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27C6609C-7E68-A7B4-8A76-F96E1962FB17}"/>
              </a:ext>
            </a:extLst>
          </p:cNvPr>
          <p:cNvSpPr txBox="1"/>
          <p:nvPr/>
        </p:nvSpPr>
        <p:spPr>
          <a:xfrm>
            <a:off x="3519445" y="9311128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1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28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742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655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569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48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397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31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954</TotalTime>
  <Words>184</Words>
  <Application>Microsoft Office PowerPoint</Application>
  <PresentationFormat>A4 용지(210x297mm)</PresentationFormat>
  <Paragraphs>38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115</cp:revision>
  <cp:lastPrinted>2020-11-13T07:15:08Z</cp:lastPrinted>
  <dcterms:created xsi:type="dcterms:W3CDTF">2020-09-29T01:50:16Z</dcterms:created>
  <dcterms:modified xsi:type="dcterms:W3CDTF">2025-02-21T06:12:27Z</dcterms:modified>
</cp:coreProperties>
</file>