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308042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16" name="제목 1">
            <a:extLst>
              <a:ext uri="{FF2B5EF4-FFF2-40B4-BE49-F238E27FC236}">
                <a16:creationId xmlns:a16="http://schemas.microsoft.com/office/drawing/2014/main" id="{1A99EFBC-B063-4FB4-86DF-5B669CF212E3}"/>
              </a:ext>
            </a:extLst>
          </p:cNvPr>
          <p:cNvSpPr txBox="1">
            <a:spLocks/>
          </p:cNvSpPr>
          <p:nvPr/>
        </p:nvSpPr>
        <p:spPr>
          <a:xfrm>
            <a:off x="295480" y="918342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n-ea"/>
                <a:ea typeface="+mn-ea"/>
              </a:rPr>
              <a:t>LS-208</a:t>
            </a:r>
            <a:endParaRPr lang="ko-KR" altLang="en-US" sz="2000" b="1" dirty="0">
              <a:latin typeface="+mn-ea"/>
              <a:ea typeface="+mn-ea"/>
            </a:endParaRP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8500405C-C869-4F7E-895B-190C1726FD52}"/>
              </a:ext>
            </a:extLst>
          </p:cNvPr>
          <p:cNvSpPr txBox="1">
            <a:spLocks/>
          </p:cNvSpPr>
          <p:nvPr/>
        </p:nvSpPr>
        <p:spPr>
          <a:xfrm>
            <a:off x="296520" y="1239497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52500" lnSpcReduction="200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75" b="1" i="1" dirty="0">
                <a:solidFill>
                  <a:schemeClr val="bg1">
                    <a:lumMod val="65000"/>
                  </a:schemeClr>
                </a:solidFill>
              </a:rPr>
              <a:t>Professional Line Array Speaker System</a:t>
            </a:r>
            <a:endParaRPr lang="ko-KR" altLang="en-US" sz="2475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EA3FF47-D8BF-4FA5-A93D-5B4F9063BE76}"/>
              </a:ext>
            </a:extLst>
          </p:cNvPr>
          <p:cNvSpPr/>
          <p:nvPr/>
        </p:nvSpPr>
        <p:spPr>
          <a:xfrm>
            <a:off x="308040" y="478489"/>
            <a:ext cx="23101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500" b="1" dirty="0">
                <a:solidFill>
                  <a:schemeClr val="bg1"/>
                </a:solidFill>
              </a:rPr>
              <a:t>Line Array </a:t>
            </a:r>
            <a:r>
              <a:rPr lang="ko-KR" altLang="en-US" sz="1500" b="1" dirty="0" err="1">
                <a:solidFill>
                  <a:schemeClr val="bg1"/>
                </a:solidFill>
              </a:rPr>
              <a:t>Dual</a:t>
            </a:r>
            <a:r>
              <a:rPr lang="ko-KR" altLang="en-US" sz="1500" b="1" dirty="0">
                <a:solidFill>
                  <a:schemeClr val="bg1"/>
                </a:solidFill>
              </a:rPr>
              <a:t> </a:t>
            </a:r>
            <a:r>
              <a:rPr lang="en-US" altLang="ko-KR" sz="1500" b="1" dirty="0">
                <a:solidFill>
                  <a:schemeClr val="bg1"/>
                </a:solidFill>
              </a:rPr>
              <a:t>8</a:t>
            </a:r>
            <a:r>
              <a:rPr lang="ko-KR" altLang="en-US" sz="1500" b="1" dirty="0">
                <a:solidFill>
                  <a:schemeClr val="bg1"/>
                </a:solidFill>
              </a:rPr>
              <a:t>” Speaker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305CEAE-E61D-4D2D-94FD-3C05C8CC2E77}"/>
              </a:ext>
            </a:extLst>
          </p:cNvPr>
          <p:cNvSpPr/>
          <p:nvPr/>
        </p:nvSpPr>
        <p:spPr>
          <a:xfrm>
            <a:off x="1" y="9059521"/>
            <a:ext cx="6857999" cy="6725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B79BB746-54C0-4160-BF37-54E3CBCC20B7}"/>
              </a:ext>
            </a:extLst>
          </p:cNvPr>
          <p:cNvSpPr txBox="1">
            <a:spLocks/>
          </p:cNvSpPr>
          <p:nvPr/>
        </p:nvSpPr>
        <p:spPr>
          <a:xfrm>
            <a:off x="430480" y="5234915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32" name="제목 1">
            <a:extLst>
              <a:ext uri="{FF2B5EF4-FFF2-40B4-BE49-F238E27FC236}">
                <a16:creationId xmlns:a16="http://schemas.microsoft.com/office/drawing/2014/main" id="{E62EBA55-E614-4E1F-AA06-A2EB37B06BF7}"/>
              </a:ext>
            </a:extLst>
          </p:cNvPr>
          <p:cNvSpPr txBox="1">
            <a:spLocks/>
          </p:cNvSpPr>
          <p:nvPr/>
        </p:nvSpPr>
        <p:spPr>
          <a:xfrm>
            <a:off x="430480" y="3899017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C2C73F-A91A-4114-9379-0C094A2F03A8}"/>
              </a:ext>
            </a:extLst>
          </p:cNvPr>
          <p:cNvSpPr txBox="1"/>
          <p:nvPr/>
        </p:nvSpPr>
        <p:spPr>
          <a:xfrm>
            <a:off x="481428" y="4083434"/>
            <a:ext cx="5868250" cy="1097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39" indent="-155539" defTabSz="514400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2</a:t>
            </a:r>
            <a:r>
              <a:rPr lang="ko-KR" altLang="en-US" sz="1089" dirty="0">
                <a:solidFill>
                  <a:prstClr val="black"/>
                </a:solidFill>
              </a:rPr>
              <a:t>개의 </a:t>
            </a:r>
            <a:r>
              <a:rPr lang="en-US" altLang="ko-KR" sz="1089" dirty="0">
                <a:solidFill>
                  <a:prstClr val="black"/>
                </a:solidFill>
              </a:rPr>
              <a:t>8″ driver</a:t>
            </a:r>
            <a:r>
              <a:rPr lang="ko-KR" altLang="en-US" sz="1089" dirty="0">
                <a:solidFill>
                  <a:prstClr val="black"/>
                </a:solidFill>
              </a:rPr>
              <a:t>가 적용되어 깨끗한 </a:t>
            </a:r>
            <a:r>
              <a:rPr lang="ko-KR" altLang="en-US" sz="1089" dirty="0" err="1">
                <a:solidFill>
                  <a:prstClr val="black"/>
                </a:solidFill>
              </a:rPr>
              <a:t>원음재생력과</a:t>
            </a:r>
            <a:r>
              <a:rPr lang="ko-KR" altLang="en-US" sz="1089" dirty="0">
                <a:solidFill>
                  <a:prstClr val="black"/>
                </a:solidFill>
              </a:rPr>
              <a:t> 풍부한 저음 </a:t>
            </a:r>
          </a:p>
          <a:p>
            <a:pPr marL="155539" indent="-155539" defTabSz="514400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주파수 위상 반응이 부드럽고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풀 </a:t>
            </a:r>
            <a:r>
              <a:rPr lang="ko-KR" altLang="en-US" sz="1089" dirty="0" err="1">
                <a:solidFill>
                  <a:prstClr val="black"/>
                </a:solidFill>
              </a:rPr>
              <a:t>미드레인지</a:t>
            </a:r>
            <a:r>
              <a:rPr lang="en-US" altLang="ko-KR" sz="1089" dirty="0">
                <a:solidFill>
                  <a:prstClr val="black"/>
                </a:solidFill>
              </a:rPr>
              <a:t>(full midrange)</a:t>
            </a:r>
            <a:r>
              <a:rPr lang="ko-KR" altLang="en-US" sz="1089" dirty="0">
                <a:solidFill>
                  <a:prstClr val="black"/>
                </a:solidFill>
              </a:rPr>
              <a:t>의</a:t>
            </a:r>
            <a:r>
              <a:rPr lang="en-US" altLang="ko-KR" sz="1089" dirty="0">
                <a:solidFill>
                  <a:prstClr val="black"/>
                </a:solidFill>
              </a:rPr>
              <a:t> </a:t>
            </a:r>
            <a:r>
              <a:rPr lang="ko-KR" altLang="en-US" sz="1089" dirty="0">
                <a:solidFill>
                  <a:prstClr val="black"/>
                </a:solidFill>
              </a:rPr>
              <a:t>선명함</a:t>
            </a:r>
          </a:p>
          <a:p>
            <a:pPr marL="155539" indent="-155539" defTabSz="514400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고주파수 재생이 뛰어나며 최대 </a:t>
            </a:r>
            <a:r>
              <a:rPr lang="en-US" altLang="ko-KR" sz="1089" dirty="0">
                <a:solidFill>
                  <a:prstClr val="black"/>
                </a:solidFill>
              </a:rPr>
              <a:t>120</a:t>
            </a:r>
            <a:r>
              <a:rPr lang="ko-KR" altLang="en-US" sz="1089" dirty="0">
                <a:solidFill>
                  <a:prstClr val="black"/>
                </a:solidFill>
              </a:rPr>
              <a:t>도까지 </a:t>
            </a:r>
            <a:r>
              <a:rPr lang="en-US" altLang="ko-KR" sz="1089" dirty="0">
                <a:solidFill>
                  <a:prstClr val="black"/>
                </a:solidFill>
              </a:rPr>
              <a:t>Horizontal  </a:t>
            </a:r>
            <a:r>
              <a:rPr lang="ko-KR" altLang="en-US" sz="1089">
                <a:solidFill>
                  <a:prstClr val="black"/>
                </a:solidFill>
              </a:rPr>
              <a:t>커버리지 </a:t>
            </a:r>
            <a:r>
              <a:rPr lang="ko-KR" altLang="en-US" sz="1089" dirty="0">
                <a:solidFill>
                  <a:prstClr val="black"/>
                </a:solidFill>
              </a:rPr>
              <a:t>제공</a:t>
            </a:r>
          </a:p>
          <a:p>
            <a:pPr marL="155539" indent="-155539" defTabSz="514400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중대형 규모에서 이루어지는 </a:t>
            </a:r>
            <a:r>
              <a:rPr lang="en-US" altLang="ko-KR" sz="1089" dirty="0">
                <a:solidFill>
                  <a:prstClr val="black"/>
                </a:solidFill>
              </a:rPr>
              <a:t>Music, Vocal, Speech </a:t>
            </a:r>
            <a:r>
              <a:rPr lang="ko-KR" altLang="en-US" sz="1089" dirty="0">
                <a:solidFill>
                  <a:prstClr val="black"/>
                </a:solidFill>
              </a:rPr>
              <a:t>용도에 맞춰  깨끗하고 정교한 사운드 구현</a:t>
            </a:r>
          </a:p>
        </p:txBody>
      </p:sp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768EF35F-CD37-4268-B4DD-AEE40159E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490829"/>
              </p:ext>
            </p:extLst>
          </p:nvPr>
        </p:nvGraphicFramePr>
        <p:xfrm>
          <a:off x="481427" y="5552976"/>
          <a:ext cx="5949033" cy="30504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42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6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2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주파수 응답 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55Hz ~ 20kHz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감도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(1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W@1m) 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98dB(passive mode)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공칭 임피던스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16Ω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정격 전력 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450W AES, 1800W peak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베이스 유닛 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 x 8 "(200mm)/2" voice coil LF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트위터 유닛 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 x 1.5 "(38mm)/3" voice coil HF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커버리지 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120°×15°(H×V)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최대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SPL 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124dB continuous,130dB peak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커넥터 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 x Speakon NL4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외형규격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mm) 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699(W)×260(H)×428(D) ±5mm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무게 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27.5KG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9" name="그림 18">
            <a:extLst>
              <a:ext uri="{FF2B5EF4-FFF2-40B4-BE49-F238E27FC236}">
                <a16:creationId xmlns:a16="http://schemas.microsoft.com/office/drawing/2014/main" id="{56B7308C-6CE4-4696-A693-7C5C6E707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33" y="9073270"/>
            <a:ext cx="646598" cy="53602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B511F647-8A6D-47F5-B3EF-A63D1B15F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138" y="1986890"/>
            <a:ext cx="4417774" cy="1848839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4D90DDBB-E07A-F678-420B-0B72024837E6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952</TotalTime>
  <Words>190</Words>
  <Application>Microsoft Office PowerPoint</Application>
  <PresentationFormat>A4 용지(210x297mm)</PresentationFormat>
  <Paragraphs>38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115</cp:revision>
  <cp:lastPrinted>2020-11-13T07:15:08Z</cp:lastPrinted>
  <dcterms:created xsi:type="dcterms:W3CDTF">2020-09-29T01:50:16Z</dcterms:created>
  <dcterms:modified xsi:type="dcterms:W3CDTF">2025-02-21T06:12:22Z</dcterms:modified>
</cp:coreProperties>
</file>