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308042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16" name="제목 1">
            <a:extLst>
              <a:ext uri="{FF2B5EF4-FFF2-40B4-BE49-F238E27FC236}">
                <a16:creationId xmlns:a16="http://schemas.microsoft.com/office/drawing/2014/main" id="{1A99EFBC-B063-4FB4-86DF-5B669CF212E3}"/>
              </a:ext>
            </a:extLst>
          </p:cNvPr>
          <p:cNvSpPr txBox="1">
            <a:spLocks/>
          </p:cNvSpPr>
          <p:nvPr/>
        </p:nvSpPr>
        <p:spPr>
          <a:xfrm>
            <a:off x="295480" y="918342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n-ea"/>
                <a:ea typeface="+mn-ea"/>
              </a:rPr>
              <a:t>LX-208</a:t>
            </a:r>
            <a:endParaRPr lang="ko-KR" altLang="en-US" sz="2000" b="1" dirty="0">
              <a:latin typeface="+mn-ea"/>
              <a:ea typeface="+mn-ea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8500405C-C869-4F7E-895B-190C1726FD52}"/>
              </a:ext>
            </a:extLst>
          </p:cNvPr>
          <p:cNvSpPr txBox="1">
            <a:spLocks/>
          </p:cNvSpPr>
          <p:nvPr/>
        </p:nvSpPr>
        <p:spPr>
          <a:xfrm>
            <a:off x="296520" y="1239497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52500" lnSpcReduction="200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75" b="1" i="1" dirty="0">
                <a:solidFill>
                  <a:schemeClr val="bg1">
                    <a:lumMod val="65000"/>
                  </a:schemeClr>
                </a:solidFill>
              </a:rPr>
              <a:t>Professional Line Array Speaker System</a:t>
            </a:r>
            <a:endParaRPr lang="ko-KR" altLang="en-US" sz="2475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EA3FF47-D8BF-4FA5-A93D-5B4F9063BE76}"/>
              </a:ext>
            </a:extLst>
          </p:cNvPr>
          <p:cNvSpPr/>
          <p:nvPr/>
        </p:nvSpPr>
        <p:spPr>
          <a:xfrm>
            <a:off x="308040" y="478489"/>
            <a:ext cx="16689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b="1" dirty="0" err="1">
                <a:solidFill>
                  <a:schemeClr val="bg1"/>
                </a:solidFill>
              </a:rPr>
              <a:t>Line</a:t>
            </a:r>
            <a:r>
              <a:rPr lang="ko-KR" altLang="en-US" sz="1500" b="1" dirty="0">
                <a:solidFill>
                  <a:schemeClr val="bg1"/>
                </a:solidFill>
              </a:rPr>
              <a:t> </a:t>
            </a:r>
            <a:r>
              <a:rPr lang="ko-KR" altLang="en-US" sz="1500" b="1" dirty="0" err="1">
                <a:solidFill>
                  <a:schemeClr val="bg1"/>
                </a:solidFill>
              </a:rPr>
              <a:t>Array</a:t>
            </a:r>
            <a:r>
              <a:rPr lang="ko-KR" altLang="en-US" sz="1500" b="1" dirty="0">
                <a:solidFill>
                  <a:schemeClr val="bg1"/>
                </a:solidFill>
              </a:rPr>
              <a:t> Speaker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305CEAE-E61D-4D2D-94FD-3C05C8CC2E77}"/>
              </a:ext>
            </a:extLst>
          </p:cNvPr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B79BB746-54C0-4160-BF37-54E3CBCC20B7}"/>
              </a:ext>
            </a:extLst>
          </p:cNvPr>
          <p:cNvSpPr txBox="1">
            <a:spLocks/>
          </p:cNvSpPr>
          <p:nvPr/>
        </p:nvSpPr>
        <p:spPr>
          <a:xfrm>
            <a:off x="430480" y="4923854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32" name="제목 1">
            <a:extLst>
              <a:ext uri="{FF2B5EF4-FFF2-40B4-BE49-F238E27FC236}">
                <a16:creationId xmlns:a16="http://schemas.microsoft.com/office/drawing/2014/main" id="{E62EBA55-E614-4E1F-AA06-A2EB37B06BF7}"/>
              </a:ext>
            </a:extLst>
          </p:cNvPr>
          <p:cNvSpPr txBox="1">
            <a:spLocks/>
          </p:cNvSpPr>
          <p:nvPr/>
        </p:nvSpPr>
        <p:spPr>
          <a:xfrm>
            <a:off x="481427" y="3582024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C2C73F-A91A-4114-9379-0C094A2F03A8}"/>
              </a:ext>
            </a:extLst>
          </p:cNvPr>
          <p:cNvSpPr txBox="1"/>
          <p:nvPr/>
        </p:nvSpPr>
        <p:spPr>
          <a:xfrm>
            <a:off x="514083" y="3751749"/>
            <a:ext cx="5483549" cy="108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39" lvl="0" indent="-155539" defTabSz="5144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1100" dirty="0">
                <a:solidFill>
                  <a:prstClr val="black"/>
                </a:solidFill>
              </a:rPr>
              <a:t>듀얼 </a:t>
            </a:r>
            <a:r>
              <a:rPr lang="en-US" altLang="ko-KR" sz="1100" dirty="0">
                <a:solidFill>
                  <a:prstClr val="black"/>
                </a:solidFill>
              </a:rPr>
              <a:t>8” MF </a:t>
            </a:r>
            <a:r>
              <a:rPr lang="ko-KR" altLang="en-US" sz="1100" dirty="0">
                <a:solidFill>
                  <a:prstClr val="black"/>
                </a:solidFill>
              </a:rPr>
              <a:t>네오디뮴  </a:t>
            </a:r>
            <a:r>
              <a:rPr lang="en-US" altLang="ko-KR" sz="1100" dirty="0">
                <a:solidFill>
                  <a:prstClr val="black"/>
                </a:solidFill>
              </a:rPr>
              <a:t>+ 3” HF </a:t>
            </a:r>
            <a:r>
              <a:rPr lang="ko-KR" altLang="en-US" sz="1100" dirty="0">
                <a:solidFill>
                  <a:prstClr val="black"/>
                </a:solidFill>
              </a:rPr>
              <a:t>네오디뮴 드라이버 구성</a:t>
            </a:r>
          </a:p>
          <a:p>
            <a:pPr marL="155539" lvl="0" indent="-155539" defTabSz="5144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1100" dirty="0">
                <a:solidFill>
                  <a:prstClr val="black"/>
                </a:solidFill>
              </a:rPr>
              <a:t>최대 </a:t>
            </a:r>
            <a:r>
              <a:rPr lang="en-US" altLang="ko-KR" sz="1100" dirty="0">
                <a:solidFill>
                  <a:prstClr val="black"/>
                </a:solidFill>
              </a:rPr>
              <a:t>140dB SPL</a:t>
            </a:r>
            <a:r>
              <a:rPr lang="ko-KR" altLang="en-US" sz="1100" dirty="0">
                <a:solidFill>
                  <a:prstClr val="black"/>
                </a:solidFill>
              </a:rPr>
              <a:t>의 높은 출력</a:t>
            </a:r>
            <a:endParaRPr lang="en-US" altLang="ko-KR" sz="1100" dirty="0">
              <a:solidFill>
                <a:prstClr val="black"/>
              </a:solidFill>
            </a:endParaRPr>
          </a:p>
          <a:p>
            <a:pPr marL="155539" lvl="0" indent="-155539" defTabSz="5144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1100" dirty="0">
                <a:solidFill>
                  <a:prstClr val="black"/>
                </a:solidFill>
              </a:rPr>
              <a:t>공연장</a:t>
            </a:r>
            <a:r>
              <a:rPr lang="en-US" altLang="ko-KR" sz="1100" dirty="0">
                <a:solidFill>
                  <a:prstClr val="black"/>
                </a:solidFill>
              </a:rPr>
              <a:t>, </a:t>
            </a:r>
            <a:r>
              <a:rPr lang="ko-KR" altLang="en-US" sz="1100" dirty="0">
                <a:solidFill>
                  <a:prstClr val="black"/>
                </a:solidFill>
              </a:rPr>
              <a:t>교회</a:t>
            </a:r>
            <a:r>
              <a:rPr lang="en-US" altLang="ko-KR" sz="1100" dirty="0">
                <a:solidFill>
                  <a:prstClr val="black"/>
                </a:solidFill>
              </a:rPr>
              <a:t>, </a:t>
            </a:r>
            <a:r>
              <a:rPr lang="ko-KR" altLang="en-US" sz="1100" dirty="0">
                <a:solidFill>
                  <a:prstClr val="black"/>
                </a:solidFill>
              </a:rPr>
              <a:t>컨퍼런스 등 다양한 공간에 최적화</a:t>
            </a:r>
          </a:p>
          <a:p>
            <a:pPr marL="155539" lvl="0" indent="-155539" defTabSz="5144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1100" dirty="0">
                <a:solidFill>
                  <a:prstClr val="black"/>
                </a:solidFill>
              </a:rPr>
              <a:t>러시아산 벗지 우드로 제작하여 견고함</a:t>
            </a: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768EF35F-CD37-4268-B4DD-AEE40159E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998940"/>
              </p:ext>
            </p:extLst>
          </p:nvPr>
        </p:nvGraphicFramePr>
        <p:xfrm>
          <a:off x="494304" y="5192516"/>
          <a:ext cx="5933216" cy="35458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8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4776">
                  <a:extLst>
                    <a:ext uri="{9D8B030D-6E8A-4147-A177-3AD203B41FA5}">
                      <a16:colId xmlns:a16="http://schemas.microsoft.com/office/drawing/2014/main" val="860353961"/>
                    </a:ext>
                  </a:extLst>
                </a:gridCol>
              </a:tblGrid>
              <a:tr h="243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>
                          <a:solidFill>
                            <a:srgbClr val="FFFFFF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항목</a:t>
                      </a:r>
                      <a:endParaRPr lang="en-US" sz="1100" b="1" dirty="0">
                        <a:solidFill>
                          <a:srgbClr val="FFFFFF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>
                          <a:solidFill>
                            <a:srgbClr val="FFFFFF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세부내용</a:t>
                      </a:r>
                      <a:endParaRPr lang="en-US" sz="1100" b="1" dirty="0">
                        <a:solidFill>
                          <a:srgbClr val="FFFFFF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2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>
                          <a:effectLst/>
                        </a:rPr>
                        <a:t>Frequency Response</a:t>
                      </a:r>
                      <a:endParaRPr lang="en-US" sz="1200" dirty="0">
                        <a:effectLst/>
                      </a:endParaRP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80Hz – 19kHz (±5dB)</a:t>
                      </a:r>
                      <a:endParaRPr lang="en-US" sz="1200" b="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674886551"/>
                  </a:ext>
                </a:extLst>
              </a:tr>
              <a:tr h="400015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>
                          <a:effectLst/>
                        </a:rPr>
                        <a:t>Transducer Configuration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MF: 2 × 8" (65mm voice coil neodymium drivers)</a:t>
                      </a:r>
                      <a:br>
                        <a:rPr lang="en-US" sz="12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</a:br>
                      <a:r>
                        <a:rPr lang="en-US" sz="12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HF: 1 × 3" (75mm voice coil neodymium driver)</a:t>
                      </a:r>
                      <a:endParaRPr lang="en-US" sz="1200" b="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352709863"/>
                  </a:ext>
                </a:extLst>
              </a:tr>
              <a:tr h="400015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>
                          <a:effectLst/>
                        </a:rPr>
                        <a:t>Power Handling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pl-PL" sz="12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MF: 600W (RMS) / 1200W (Program)</a:t>
                      </a:r>
                      <a:br>
                        <a:rPr lang="pl-PL" sz="12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</a:br>
                      <a:r>
                        <a:rPr lang="pl-PL" sz="12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HF: 100W (RMS) / 200W (Program)</a:t>
                      </a:r>
                      <a:endParaRPr lang="pl-PL" sz="1200" b="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683636614"/>
                  </a:ext>
                </a:extLst>
              </a:tr>
              <a:tr h="24322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>
                          <a:effectLst/>
                        </a:rPr>
                        <a:t>Sensitivity (1W/1m)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97dB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2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>
                          <a:effectLst/>
                        </a:rPr>
                        <a:t>Maximum SPL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140dB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22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>
                          <a:effectLst/>
                        </a:rPr>
                        <a:t>Nominal Impedance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2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8Ω</a:t>
                      </a:r>
                      <a:endParaRPr lang="el-GR" sz="1200" b="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22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>
                          <a:effectLst/>
                        </a:rPr>
                        <a:t>Coverage Angle (h × v)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altLang="ko-KR" sz="12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110° × 15°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22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>
                          <a:effectLst/>
                        </a:rPr>
                        <a:t>Connector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2 × NL4 Speakon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15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>
                          <a:effectLst/>
                        </a:rPr>
                        <a:t>Enclosure Material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15mm plywood with eco-friendly, wear-resistant black water-based paint</a:t>
                      </a:r>
                      <a:endParaRPr lang="en-US" sz="1200" b="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22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>
                          <a:effectLst/>
                        </a:rPr>
                        <a:t>Dimensions (W × H × D)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731 × 240 × 429mm</a:t>
                      </a:r>
                      <a:endParaRPr lang="en-US" sz="1200" b="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15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dirty="0">
                          <a:effectLst/>
                        </a:rPr>
                        <a:t>Weight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23.3kg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9" name="그림 18">
            <a:extLst>
              <a:ext uri="{FF2B5EF4-FFF2-40B4-BE49-F238E27FC236}">
                <a16:creationId xmlns:a16="http://schemas.microsoft.com/office/drawing/2014/main" id="{56B7308C-6CE4-4696-A693-7C5C6E707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3" y="9073270"/>
            <a:ext cx="646598" cy="53602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7C6609C-7E68-A7B4-8A76-F96E1962FB17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5A14351-5883-D7B5-A6FF-AFB34D624B6D}"/>
              </a:ext>
            </a:extLst>
          </p:cNvPr>
          <p:cNvGrpSpPr/>
          <p:nvPr/>
        </p:nvGrpSpPr>
        <p:grpSpPr>
          <a:xfrm>
            <a:off x="1360695" y="2202765"/>
            <a:ext cx="4071296" cy="1091642"/>
            <a:chOff x="1015859" y="2070778"/>
            <a:chExt cx="5209377" cy="1396797"/>
          </a:xfrm>
        </p:grpSpPr>
        <p:pic>
          <p:nvPicPr>
            <p:cNvPr id="12" name="그림 11" descr="전자제품, 전자 기기, 라디오, 울림통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77BD91B3-462C-2226-BF96-E72E7AD1A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9445" y="2207575"/>
              <a:ext cx="2705791" cy="1260000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EED8CEF-386E-4573-DC3E-0AC3AA179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5859" y="2070778"/>
              <a:ext cx="2699876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1023</TotalTime>
  <Words>197</Words>
  <Application>Microsoft Office PowerPoint</Application>
  <PresentationFormat>A4 용지(210x297mm)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Malgun Gothic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124</cp:revision>
  <cp:lastPrinted>2020-11-13T07:15:08Z</cp:lastPrinted>
  <dcterms:created xsi:type="dcterms:W3CDTF">2020-09-29T01:50:16Z</dcterms:created>
  <dcterms:modified xsi:type="dcterms:W3CDTF">2026-02-06T05:15:00Z</dcterms:modified>
</cp:coreProperties>
</file>