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9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2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MA-200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2998272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366981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6189787"/>
              </p:ext>
            </p:extLst>
          </p:nvPr>
        </p:nvGraphicFramePr>
        <p:xfrm>
          <a:off x="427538" y="3944376"/>
          <a:ext cx="5999981" cy="515428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108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891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8205">
                <a:tc>
                  <a:txBody>
                    <a:bodyPr/>
                    <a:lstStyle/>
                    <a:p>
                      <a:pPr algn="ctr" rtl="0" fontAlgn="ctr"/>
                      <a:r>
                        <a:rPr lang="ko-KR" altLang="en-US" sz="1000" b="1" i="0" u="none" strike="noStrike">
                          <a:solidFill>
                            <a:srgbClr val="FFFF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항목</a:t>
                      </a:r>
                    </a:p>
                  </a:txBody>
                  <a:tcPr marL="108000" marR="4763" marT="4763" marB="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108000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Rated power(8 ohms)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100W x 2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Rated power(4 ohms)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180W x 2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450547760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Rated power(bridge 8 ohms)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300W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3465969753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새굴림" panose="02030600000101010101" pitchFamily="18" charset="-127"/>
                          <a:ea typeface="새굴림" panose="02030600000101010101" pitchFamily="18" charset="-127"/>
                        </a:rPr>
                        <a:t>Frequency Response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20Hz-20KHz,+/-0.5dB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3720530123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Harmonic Distortion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＜</a:t>
                      </a:r>
                      <a:r>
                        <a:rPr lang="en-US" altLang="ko-K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0.08%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Slew Rate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29V/Us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Damping Factor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＞</a:t>
                      </a:r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450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Voltage Gain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34.5dB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Sensitivity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ko-K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0.77V-1.1V-1.4V 3</a:t>
                      </a:r>
                      <a:r>
                        <a:rPr lang="ko-KR" alt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단 조절 가능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588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Impedance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20k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Balanced, 10k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맑은 고딕" panose="020B0503020000020004" pitchFamily="50" charset="-127"/>
                        </a:rPr>
                        <a:t>Ω</a:t>
                      </a:r>
                      <a:r>
                        <a:rPr lang="el-GR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</a:t>
                      </a:r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Unbalanced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S/N ratio (A-weighting)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≥89dB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Channel Separation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≥65dB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Input Socket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XLR-F,XLR-M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Output Socket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Neutrik 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Power consumption 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(8 rated)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1000W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201152753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Heat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 temperature-controlled high-speed fans forced air cooling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3028691787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Gain Control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 B10K smooth potentiometers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3177795932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Indicator Light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LED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410565928"/>
                  </a:ext>
                </a:extLst>
              </a:tr>
              <a:tr h="49170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Protective Line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Cutting voltage limit, short circuit, overheating, DC protection, EM-ray interference filter, sub-low frequency protection, volume increasing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3107027278"/>
                  </a:ext>
                </a:extLst>
              </a:tr>
              <a:tr h="2026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Size(WxDxH)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483×250×44mm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1742944416"/>
                  </a:ext>
                </a:extLst>
              </a:tr>
              <a:tr h="216951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Weight</a:t>
                      </a:r>
                    </a:p>
                  </a:txBody>
                  <a:tcPr marL="1080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4.24Kg</a:t>
                      </a:r>
                    </a:p>
                  </a:txBody>
                  <a:tcPr marL="108000" marR="9525" marT="9525" marB="0" anchor="ctr"/>
                </a:tc>
                <a:extLst>
                  <a:ext uri="{0D108BD9-81ED-4DB2-BD59-A6C34878D82A}">
                    <a16:rowId xmlns:a16="http://schemas.microsoft.com/office/drawing/2014/main" val="363850860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A9995155-439B-4466-9D82-9FFB9B17C5D3}"/>
              </a:ext>
            </a:extLst>
          </p:cNvPr>
          <p:cNvSpPr txBox="1"/>
          <p:nvPr/>
        </p:nvSpPr>
        <p:spPr>
          <a:xfrm>
            <a:off x="481426" y="3132427"/>
            <a:ext cx="6126142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출력 단락 보호</a:t>
            </a:r>
            <a:r>
              <a:rPr lang="en-US" altLang="ko-KR" sz="1089" dirty="0">
                <a:solidFill>
                  <a:prstClr val="black"/>
                </a:solidFill>
              </a:rPr>
              <a:t>, DC </a:t>
            </a:r>
            <a:r>
              <a:rPr lang="ko-KR" altLang="en-US" sz="1089" dirty="0">
                <a:solidFill>
                  <a:prstClr val="black"/>
                </a:solidFill>
              </a:rPr>
              <a:t>전압 및 온도 보호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전원 켜기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끄기 시 돌입 전류 보호 등 다양한 상황에서 </a:t>
            </a:r>
            <a:br>
              <a:rPr lang="en-US" altLang="ko-KR" sz="1089">
                <a:solidFill>
                  <a:prstClr val="black"/>
                </a:solidFill>
              </a:rPr>
            </a:br>
            <a:r>
              <a:rPr lang="ko-KR" altLang="en-US" sz="1089">
                <a:solidFill>
                  <a:prstClr val="black"/>
                </a:solidFill>
              </a:rPr>
              <a:t>장치와 </a:t>
            </a:r>
            <a:r>
              <a:rPr lang="ko-KR" altLang="en-US" sz="1089" dirty="0">
                <a:solidFill>
                  <a:prstClr val="black"/>
                </a:solidFill>
              </a:rPr>
              <a:t>스피커를 보호하기 위한 다양한 보호 회로로 설계되었습니다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7" name="제목 1">
            <a:extLst>
              <a:ext uri="{FF2B5EF4-FFF2-40B4-BE49-F238E27FC236}">
                <a16:creationId xmlns:a16="http://schemas.microsoft.com/office/drawing/2014/main" id="{DE975EF1-D022-4663-96F0-2ED00E4B9CBA}"/>
              </a:ext>
            </a:extLst>
          </p:cNvPr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Sound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D1142FC0-5001-4066-BCA9-F08D2F55CFAD}"/>
              </a:ext>
            </a:extLst>
          </p:cNvPr>
          <p:cNvSpPr/>
          <p:nvPr/>
        </p:nvSpPr>
        <p:spPr>
          <a:xfrm>
            <a:off x="308042" y="478489"/>
            <a:ext cx="147976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Power Amplifier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A1D076B4-0EC6-4360-A24F-9C6242B3AB8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7924" y="1991093"/>
            <a:ext cx="4680206" cy="7444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0C8DF31-14E0-556B-9A4C-BBE8DF02CF6E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889</TotalTime>
  <Words>195</Words>
  <Application>Microsoft Office PowerPoint</Application>
  <PresentationFormat>A4 용지(210x297mm)</PresentationFormat>
  <Paragraphs>53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새굴림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127</cp:revision>
  <cp:lastPrinted>2020-11-13T07:15:08Z</cp:lastPrinted>
  <dcterms:created xsi:type="dcterms:W3CDTF">2020-09-29T01:50:16Z</dcterms:created>
  <dcterms:modified xsi:type="dcterms:W3CDTF">2025-02-21T06:02:23Z</dcterms:modified>
</cp:coreProperties>
</file>