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273" y="660291"/>
            <a:ext cx="3592413" cy="359241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564613"/>
            <a:ext cx="58682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시스템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국제 </a:t>
            </a:r>
            <a:r>
              <a:rPr lang="en-US" altLang="ko-KR" sz="1089" dirty="0">
                <a:solidFill>
                  <a:prstClr val="black"/>
                </a:solidFill>
              </a:rPr>
              <a:t>PLL </a:t>
            </a:r>
            <a:r>
              <a:rPr lang="ko-KR" altLang="en-US" sz="1089">
                <a:solidFill>
                  <a:prstClr val="black"/>
                </a:solidFill>
              </a:rPr>
              <a:t>위상 잠금 기술 및 새로운 회로 기판 칩 기술로 보다 안정적인 품질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송수신 세팅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MB-920C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2CH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348646"/>
              </p:ext>
            </p:extLst>
          </p:nvPr>
        </p:nvGraphicFramePr>
        <p:xfrm>
          <a:off x="481428" y="5643470"/>
          <a:ext cx="5868248" cy="3256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-105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80Hz-18KHz (± 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 0.005 %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1A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480 x 44 x 190mm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1.9kg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555AC513-F0C7-8107-2095-61A31885137A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</TotalTime>
  <Words>153</Words>
  <Application>Microsoft Office PowerPoint</Application>
  <PresentationFormat>A4 용지(210x297mm)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76</cp:revision>
  <cp:lastPrinted>2020-11-13T07:15:08Z</cp:lastPrinted>
  <dcterms:created xsi:type="dcterms:W3CDTF">2020-09-29T01:50:16Z</dcterms:created>
  <dcterms:modified xsi:type="dcterms:W3CDTF">2025-02-21T06:17:27Z</dcterms:modified>
</cp:coreProperties>
</file>