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5942" y="5818915"/>
            <a:ext cx="5868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스피치와 보컬을 위한 다이나믹 </a:t>
            </a:r>
            <a:r>
              <a:rPr lang="ko-KR" altLang="en-US" sz="1089" dirty="0" err="1">
                <a:solidFill>
                  <a:prstClr val="black"/>
                </a:solidFill>
              </a:rPr>
              <a:t>카디오이드의</a:t>
            </a:r>
            <a:r>
              <a:rPr lang="ko-KR" altLang="en-US" sz="1089" dirty="0">
                <a:solidFill>
                  <a:prstClr val="black"/>
                </a:solidFill>
              </a:rPr>
              <a:t> 마이크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견고한 메탈 소재로 단단한 </a:t>
            </a:r>
            <a:r>
              <a:rPr lang="ko-KR" altLang="en-US" sz="1089" dirty="0" err="1">
                <a:solidFill>
                  <a:prstClr val="black"/>
                </a:solidFill>
              </a:rPr>
              <a:t>저중역대와</a:t>
            </a:r>
            <a:r>
              <a:rPr lang="ko-KR" altLang="en-US" sz="1089" dirty="0">
                <a:solidFill>
                  <a:prstClr val="black"/>
                </a:solidFill>
              </a:rPr>
              <a:t> 선명한 고음역의 사운드를 제공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고성능 고감도의 제품으로 </a:t>
            </a:r>
            <a:r>
              <a:rPr lang="ko-KR" altLang="en-US" sz="1089" dirty="0" err="1">
                <a:solidFill>
                  <a:prstClr val="black"/>
                </a:solidFill>
              </a:rPr>
              <a:t>하울링</a:t>
            </a:r>
            <a:r>
              <a:rPr lang="en-US" altLang="ko-KR" sz="1089" dirty="0">
                <a:solidFill>
                  <a:prstClr val="black"/>
                </a:solidFill>
              </a:rPr>
              <a:t>/ </a:t>
            </a:r>
            <a:r>
              <a:rPr lang="ko-KR" altLang="en-US" sz="1089" dirty="0">
                <a:solidFill>
                  <a:prstClr val="black"/>
                </a:solidFill>
              </a:rPr>
              <a:t>잡음에 강한 설계로 명료한 사운드와 선명한 소리 전달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MD-48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44995" y="5583698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Sound System 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15852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Microphone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44995" y="6505149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017894"/>
              </p:ext>
            </p:extLst>
          </p:nvPr>
        </p:nvGraphicFramePr>
        <p:xfrm>
          <a:off x="495942" y="6812970"/>
          <a:ext cx="5868248" cy="20831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27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1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Type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Dynamic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1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Impedance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600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1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Pattern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Cardioid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1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0˚ : -51dB ±3dB (0dB=1v/μ bar at 1KHz)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1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Response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80Hz-15KHz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1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Unit demensions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180 x 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φ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45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1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Net weight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272g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CE5150AB-F13F-4A1B-BF04-3ED0A28658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6035" y="1892738"/>
            <a:ext cx="950978" cy="3573788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39D3A580-3543-550E-E6BD-803D87903D1B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823</TotalTime>
  <Words>90</Words>
  <Application>Microsoft Office PowerPoint</Application>
  <PresentationFormat>A4 용지(210x297mm)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93</cp:revision>
  <cp:lastPrinted>2020-11-13T07:15:08Z</cp:lastPrinted>
  <dcterms:created xsi:type="dcterms:W3CDTF">2020-09-29T01:50:16Z</dcterms:created>
  <dcterms:modified xsi:type="dcterms:W3CDTF">2025-02-21T06:16:54Z</dcterms:modified>
</cp:coreProperties>
</file>