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5942" y="4430071"/>
            <a:ext cx="5868248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스피치에 최적화된 넓고 부드러운 주파수 응답 특성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우수한 피드백 억제력으로 안정적인 음향 운영 지원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험</a:t>
            </a:r>
            <a:r>
              <a:rPr lang="ko-KR" altLang="en-US" sz="1089" dirty="0">
                <a:solidFill>
                  <a:prstClr val="black"/>
                </a:solidFill>
              </a:rPr>
              <a:t> 노이즈 및 </a:t>
            </a:r>
            <a:r>
              <a:rPr lang="en-US" altLang="ko-KR" sz="1089" dirty="0">
                <a:solidFill>
                  <a:prstClr val="black"/>
                </a:solidFill>
              </a:rPr>
              <a:t>RF </a:t>
            </a:r>
            <a:r>
              <a:rPr lang="ko-KR" altLang="en-US" sz="1089" dirty="0">
                <a:solidFill>
                  <a:prstClr val="black"/>
                </a:solidFill>
              </a:rPr>
              <a:t>간섭에 대한 강력한 차폐 구조 적용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유연한 </a:t>
            </a:r>
            <a:r>
              <a:rPr lang="ko-KR" altLang="en-US" sz="1089" dirty="0" err="1">
                <a:solidFill>
                  <a:prstClr val="black"/>
                </a:solidFill>
              </a:rPr>
              <a:t>구즈넥</a:t>
            </a:r>
            <a:r>
              <a:rPr lang="ko-KR" altLang="en-US" sz="1089" dirty="0">
                <a:solidFill>
                  <a:prstClr val="black"/>
                </a:solidFill>
              </a:rPr>
              <a:t> 설계로 다양한 설치 환경에 대응 가능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팬텀 파워를 지원하여 폭넓은 장비와의 호환성 확보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MG-63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44995" y="419485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 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07704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Gooseneck Microphone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44995" y="559830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17041"/>
              </p:ext>
            </p:extLst>
          </p:nvPr>
        </p:nvGraphicFramePr>
        <p:xfrm>
          <a:off x="495942" y="5854611"/>
          <a:ext cx="5868248" cy="32382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60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8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64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Element 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Electret Condenser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Polar Pattern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Unidirectional (Cardioid)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4629206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Front-to-back Rejection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 dB typical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0829229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Impedance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Approximately 500 ohms, balanced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0548136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50Hz - 20KHz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3116471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 (Output Power Level)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-52 dB (0 dB = 1 mW/Pascal)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930182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 (Open Circuit Voltage)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-67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dBV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(0 dB = 1 Volt</a:t>
                      </a:r>
                      <a:r>
                        <a:rPr lang="el-GR" altLang="ko-KR" sz="1100" dirty="0"/>
                        <a:t>/μ</a:t>
                      </a:r>
                      <a:r>
                        <a:rPr lang="en-US" altLang="ko-KR" sz="1100" dirty="0"/>
                        <a:t>bar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4283160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Signal to Noise Ratio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Approximately 64 dB (Reference to 1 Pascal)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352854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Maximum SPL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124 dB at 1 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Requirements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dirty="0"/>
                        <a:t>9–52V Phantom power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Phasing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Positive (inward) acoustic pressure at diaphragm produces positive voltage at pin #2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Finish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Low gloss black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 pin XLR type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9D2B111-EBF0-7103-6CFC-33A74BE15121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전자 기기, 정보기기, 스크린샷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F235A8-E7B4-E127-C902-CAE771596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942" y="1908581"/>
            <a:ext cx="5739591" cy="231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834</TotalTime>
  <Words>177</Words>
  <Application>Microsoft Office PowerPoint</Application>
  <PresentationFormat>A4 용지(210x297mm)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96</cp:revision>
  <cp:lastPrinted>2020-11-13T07:15:08Z</cp:lastPrinted>
  <dcterms:created xsi:type="dcterms:W3CDTF">2020-09-29T01:50:16Z</dcterms:created>
  <dcterms:modified xsi:type="dcterms:W3CDTF">2025-06-23T08:14:02Z</dcterms:modified>
</cp:coreProperties>
</file>