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381" y="569737"/>
            <a:ext cx="3853420" cy="385342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864030"/>
            <a:ext cx="586825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깨끗한  음질 및 뛰어난 해상도 구현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유연한 귀걸이와 조절 가능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마이크는 손쉬운 맞춤 착용이 쉬움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고감도 콘덴서 </a:t>
            </a:r>
            <a:r>
              <a:rPr lang="ko-KR" altLang="en-US" sz="1089" dirty="0" err="1">
                <a:solidFill>
                  <a:prstClr val="black"/>
                </a:solidFill>
              </a:rPr>
              <a:t>유닛은</a:t>
            </a:r>
            <a:r>
              <a:rPr lang="ko-KR" altLang="en-US" sz="1089" dirty="0">
                <a:solidFill>
                  <a:prstClr val="black"/>
                </a:solidFill>
              </a:rPr>
              <a:t> 넒은 </a:t>
            </a:r>
            <a:r>
              <a:rPr lang="ko-KR" altLang="en-US" sz="1089" dirty="0" err="1">
                <a:solidFill>
                  <a:prstClr val="black"/>
                </a:solidFill>
              </a:rPr>
              <a:t>음역대</a:t>
            </a:r>
            <a:r>
              <a:rPr lang="ko-KR" altLang="en-US" sz="1089" dirty="0">
                <a:solidFill>
                  <a:prstClr val="black"/>
                </a:solidFill>
              </a:rPr>
              <a:t> 소리 수음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경량형</a:t>
            </a:r>
            <a:r>
              <a:rPr lang="ko-KR" altLang="en-US" sz="1089" dirty="0">
                <a:solidFill>
                  <a:prstClr val="black"/>
                </a:solidFill>
              </a:rPr>
              <a:t> 지향성 </a:t>
            </a:r>
            <a:r>
              <a:rPr lang="ko-KR" altLang="en-US" sz="1089" dirty="0" err="1">
                <a:solidFill>
                  <a:prstClr val="black"/>
                </a:solidFill>
              </a:rPr>
              <a:t>헤드원</a:t>
            </a:r>
            <a:r>
              <a:rPr lang="ko-KR" altLang="en-US" sz="1089" dirty="0">
                <a:solidFill>
                  <a:prstClr val="black"/>
                </a:solidFill>
              </a:rPr>
              <a:t> 마이크는 착용시 매우 편안함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MH-30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62881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20443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Headset MIC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116257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571342"/>
              </p:ext>
            </p:extLst>
          </p:nvPr>
        </p:nvGraphicFramePr>
        <p:xfrm>
          <a:off x="481428" y="5394751"/>
          <a:ext cx="5868248" cy="29703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5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폴라패턴</a:t>
                      </a:r>
                      <a:endParaRPr lang="ko-KR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무지향성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구성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White Electric Condenser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주파수 대역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 ~ 20kHz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-43dB ±2dB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임피던스</a:t>
                      </a:r>
                      <a:endParaRPr lang="ko-KR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2200Ω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케이블길이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1.2m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사이즈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153 x 65mm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84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C956C685-8272-DF77-E495-6C6822E7B4B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768</TotalTime>
  <Words>81</Words>
  <Application>Microsoft Office PowerPoint</Application>
  <PresentationFormat>A4 용지(210x297mm)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91</cp:revision>
  <cp:lastPrinted>2020-11-13T07:15:08Z</cp:lastPrinted>
  <dcterms:created xsi:type="dcterms:W3CDTF">2020-09-29T01:50:16Z</dcterms:created>
  <dcterms:modified xsi:type="dcterms:W3CDTF">2025-02-21T06:16:40Z</dcterms:modified>
</cp:coreProperties>
</file>