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6/12/2025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6/12/2025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77006" y="4172205"/>
            <a:ext cx="5949036" cy="52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LCD </a:t>
            </a:r>
            <a:r>
              <a:rPr lang="ko-KR" altLang="en-US" sz="1089" dirty="0">
                <a:solidFill>
                  <a:prstClr val="black"/>
                </a:solidFill>
              </a:rPr>
              <a:t>디스플레이 화면을 통해 모든 파라미터 직접 제어 가능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 err="1">
                <a:solidFill>
                  <a:prstClr val="black"/>
                </a:solidFill>
              </a:rPr>
              <a:t>프리셋</a:t>
            </a:r>
            <a:r>
              <a:rPr lang="ko-KR" altLang="en-US" sz="1089" dirty="0">
                <a:solidFill>
                  <a:prstClr val="black"/>
                </a:solidFill>
              </a:rPr>
              <a:t> 설정 포함</a:t>
            </a: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Mighty5 Sub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27230" y="3939423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00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Active Line Array Speaker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3119893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Active Line Array Subwoofer 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4866882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9552338"/>
              </p:ext>
            </p:extLst>
          </p:nvPr>
        </p:nvGraphicFramePr>
        <p:xfrm>
          <a:off x="481428" y="5145377"/>
          <a:ext cx="5868248" cy="360407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945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Inputs/ 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Output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  1*XLR input/ 1*XLR Link or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Xover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output 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92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Power output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700W RMS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66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Power input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220</a:t>
                      </a:r>
                      <a:r>
                        <a:rPr lang="pl-PL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-240V~50/60Hz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Features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Class D + Switching power design/ LED power, signal, clip indicator/ </a:t>
                      </a:r>
                      <a:r>
                        <a:rPr lang="en-US" altLang="ko-KR" sz="1100" kern="1200" dirty="0" err="1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Xoverdesign</a:t>
                      </a:r>
                      <a:r>
                        <a:rPr lang="en-US" altLang="ko-KR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for satellite ( 90Hz or 120Hz)/ Phase switchable(0/180)/ LCD with multiple DSP(Digital Signal Processing)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Type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 err="1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Acitve</a:t>
                      </a:r>
                      <a:r>
                        <a:rPr lang="en-US" altLang="ko-KR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Bandpass subwoofer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Frequency response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60-150Hz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Impedance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8 ohm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Max output SPL(1m)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124dB (at max amp output)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Driver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12‘’ subwoofer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3'' vc84 Oz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Grill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1.2mm steel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100907534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Pole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Mighty5 screw pole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612349299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Size(WxDxH)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380 ×520 ×526mm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529714875"/>
                  </a:ext>
                </a:extLst>
              </a:tr>
              <a:tr h="2178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Weight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32kg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778198997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B1ADFD19-2146-4E9F-ABE5-4C01EC340B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3889" y="1895835"/>
            <a:ext cx="1568092" cy="1935660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210CAAB8-8855-9708-6EC5-B1530A532718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888</TotalTime>
  <Words>158</Words>
  <Application>Microsoft Office PowerPoint</Application>
  <PresentationFormat>A4 용지(210x297mm)</PresentationFormat>
  <Paragraphs>38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102</cp:revision>
  <cp:lastPrinted>2020-11-13T07:15:08Z</cp:lastPrinted>
  <dcterms:created xsi:type="dcterms:W3CDTF">2020-09-29T01:50:16Z</dcterms:created>
  <dcterms:modified xsi:type="dcterms:W3CDTF">2025-06-12T02:47:53Z</dcterms:modified>
</cp:coreProperties>
</file>