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67927" y="2563292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근거리 음질 이상을 방지하기 위한 </a:t>
            </a:r>
            <a:r>
              <a:rPr lang="ko-KR" altLang="en-US" sz="1089" dirty="0" err="1">
                <a:solidFill>
                  <a:prstClr val="black"/>
                </a:solidFill>
              </a:rPr>
              <a:t>동축</a:t>
            </a:r>
            <a:r>
              <a:rPr lang="ko-KR" altLang="en-US" sz="1089" dirty="0">
                <a:solidFill>
                  <a:prstClr val="black"/>
                </a:solidFill>
              </a:rPr>
              <a:t> 설계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미드레인지</a:t>
            </a:r>
            <a:r>
              <a:rPr lang="ko-KR" altLang="en-US" sz="1089" dirty="0">
                <a:solidFill>
                  <a:prstClr val="black"/>
                </a:solidFill>
              </a:rPr>
              <a:t> 간섭을 크게 줄이는 특수 도파관 기술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주파수 대역의 위상 일관성을 유지하는 고유한 </a:t>
            </a:r>
            <a:r>
              <a:rPr lang="en-US" altLang="ko-KR" sz="1089" dirty="0">
                <a:solidFill>
                  <a:prstClr val="black"/>
                </a:solidFill>
              </a:rPr>
              <a:t>FIR</a:t>
            </a:r>
            <a:r>
              <a:rPr lang="ko-KR" altLang="en-US" sz="1089" dirty="0">
                <a:solidFill>
                  <a:prstClr val="black"/>
                </a:solidFill>
              </a:rPr>
              <a:t>필터 기술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프리셋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4</a:t>
            </a:r>
            <a:r>
              <a:rPr lang="ko-KR" altLang="en-US" sz="1089" dirty="0">
                <a:solidFill>
                  <a:prstClr val="black"/>
                </a:solidFill>
              </a:rPr>
              <a:t>타입 설정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Mighty6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2516980" y="2328075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Active Line Array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20893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Active Line Array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387210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552394"/>
              </p:ext>
            </p:extLst>
          </p:nvPr>
        </p:nvGraphicFramePr>
        <p:xfrm>
          <a:off x="481428" y="4150599"/>
          <a:ext cx="5868248" cy="500317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4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 way active vented design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65 ~ 20kHz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9983626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Maximum SPL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132dB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725635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Crossover Point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630Hz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7932582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 input Selectable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+3dBV, 0dBV, -3dBV, -6dBV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37099340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 LF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 x 4.2" woofer + 6 x 2" full range line array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207507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Dispersion Angle (H x V)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 120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˚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 V 10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˚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287271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Signal Connectors (I/O)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: XLR | Output : XLR link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6158948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I/O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POWERCON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2974906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Volume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Volume control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0125499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Amplifier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Class-D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752429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output (RMS)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LF: 500W + HF: 500W TOTAL 1000W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8532787"/>
                  </a:ext>
                </a:extLst>
              </a:tr>
              <a:tr h="2289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output (MAX)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LF: 1000W + HF: 1000W TOTAL 2000W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Feature functions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DSP Setup, Switching power design, LED power / signal / clip indicator, FIR filter design, flat phase curve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Cabinet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Birch Plywood with polyurea painted finish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Pole support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Double holes 35mm Steel bottom holder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Rigging and handling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Inter-enclosure angles 0,1,2,3,4,6,8,10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˚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Fuse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T4AL 250V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Operating voltage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AC 220V-240V, ~50/60Hz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60377116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Dimensions (H x W x 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367 x 315 x 402mm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0907534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Net Weight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13.6kgs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9714875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ABF3CD8-6BC8-FEAD-CA24-6B78D51A457F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흑백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36501AB-9321-AE4E-19A9-FA7FAFEBEE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374" y="1857569"/>
            <a:ext cx="1743075" cy="179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884</TotalTime>
  <Words>243</Words>
  <Application>Microsoft Office PowerPoint</Application>
  <PresentationFormat>A4 용지(210x297mm)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102</cp:revision>
  <cp:lastPrinted>2020-11-13T07:15:08Z</cp:lastPrinted>
  <dcterms:created xsi:type="dcterms:W3CDTF">2020-09-29T01:50:16Z</dcterms:created>
  <dcterms:modified xsi:type="dcterms:W3CDTF">2025-06-20T07:47:04Z</dcterms:modified>
</cp:coreProperties>
</file>