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77006" y="4172205"/>
            <a:ext cx="5949036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LCD </a:t>
            </a:r>
            <a:r>
              <a:rPr lang="ko-KR" altLang="en-US" sz="1089" dirty="0">
                <a:solidFill>
                  <a:prstClr val="black"/>
                </a:solidFill>
              </a:rPr>
              <a:t>디스플레이 화면을 통해 모든 파라미터 직접 제어 가능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프리셋</a:t>
            </a:r>
            <a:r>
              <a:rPr lang="ko-KR" altLang="en-US" sz="1089" dirty="0">
                <a:solidFill>
                  <a:prstClr val="black"/>
                </a:solidFill>
              </a:rPr>
              <a:t> 설정 포함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Mighty6 Sub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27230" y="3939423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Active Line Array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311989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Active Line Array Subwoofer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789608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197"/>
              </p:ext>
            </p:extLst>
          </p:nvPr>
        </p:nvGraphicFramePr>
        <p:xfrm>
          <a:off x="481428" y="5068103"/>
          <a:ext cx="5868248" cy="41140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49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41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Active vented subwoofer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 ~ 120Hz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778200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Maximum SPL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134dB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3767644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Crossover Point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Selectable 100Hz, 120Hz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10298610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 LF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15" subwoofer, 3" Voice Coil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3519822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Signal Connectors (I/O)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: 2 x XLR | Output : 2 x XLR link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5650039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I/O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POWERCON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3410040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Volume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Volume control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14038"/>
                  </a:ext>
                </a:extLst>
              </a:tr>
              <a:tr h="177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Amplifier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Class-D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5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 (RMS)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1000W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output (MAX)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2000W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Feature functions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LCD with multiple DSP, Switching power design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LED power / signal / clip indicator, Phase switchable (0/180)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Delay value adjust, 100ms max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Cabinet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Birch Plywood with polyurea painted finish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Grille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1.5mm steel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Pole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M20 screw pole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Rigging and handling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Inter-enclosure angles 0˚ (Stacking)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Flybar support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T6.35AL 250V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0907534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Operating voltage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AC 220V-240V, ~50/60Hz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2349299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Dimensions (H x W x D)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623 x 443 x 660mm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9714875"/>
                  </a:ext>
                </a:extLst>
              </a:tr>
              <a:tr h="1687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Net Weight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37.5kgs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819899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10CAAB8-8855-9708-6EC5-B1530A532718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9" name="그림 8" descr="전자제품, 흑백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F3AF390-940C-F322-A012-8039B78CE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1692" y="1617340"/>
            <a:ext cx="2975505" cy="253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889</TotalTime>
  <Words>196</Words>
  <Application>Microsoft Office PowerPoint</Application>
  <PresentationFormat>A4 용지(210x297mm)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103</cp:revision>
  <cp:lastPrinted>2020-11-13T07:15:08Z</cp:lastPrinted>
  <dcterms:created xsi:type="dcterms:W3CDTF">2020-09-29T01:50:16Z</dcterms:created>
  <dcterms:modified xsi:type="dcterms:W3CDTF">2025-06-23T03:36:33Z</dcterms:modified>
</cp:coreProperties>
</file>