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4" r:id="rId1"/>
  </p:sldMasterIdLst>
  <p:sldIdLst>
    <p:sldId id="260" r:id="rId2"/>
  </p:sldIdLst>
  <p:sldSz cx="6858000" cy="9906000" type="A4"/>
  <p:notesSz cx="7099300" cy="10234613"/>
  <p:defaultTextStyle>
    <a:defPPr>
      <a:defRPr lang="en-US"/>
    </a:defPPr>
    <a:lvl1pPr marL="0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1pPr>
    <a:lvl2pPr marL="419913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2pPr>
    <a:lvl3pPr marL="839828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3pPr>
    <a:lvl4pPr marL="1259742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4pPr>
    <a:lvl5pPr marL="1679655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5pPr>
    <a:lvl6pPr marL="2099569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6pPr>
    <a:lvl7pPr marL="2519483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7pPr>
    <a:lvl8pPr marL="2939397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8pPr>
    <a:lvl9pPr marL="3359310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1F23"/>
    <a:srgbClr val="DCDCDC"/>
    <a:srgbClr val="0D10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303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212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690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441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471490" y="9181395"/>
            <a:ext cx="2892138" cy="5111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147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361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서울시 동작구 상도로 </a:t>
            </a:r>
            <a:r>
              <a:rPr lang="en-US" altLang="ko-KR" sz="1361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17 </a:t>
            </a:r>
            <a:r>
              <a:rPr lang="ko-KR" altLang="en-US" sz="1361" b="0" i="0" kern="120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동화빌딩</a:t>
            </a:r>
          </a:p>
          <a:p>
            <a:endParaRPr lang="ko-KR" altLang="en-US" sz="136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079" y="-5631"/>
            <a:ext cx="6858000" cy="9911633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3997532" y="9364769"/>
            <a:ext cx="2321469" cy="5530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98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서울시 동작구 상도로 </a:t>
            </a:r>
            <a:r>
              <a:rPr lang="en-US" altLang="ko-KR" sz="998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17 </a:t>
            </a:r>
            <a:r>
              <a:rPr lang="ko-KR" altLang="en-US" sz="998" b="0" i="0" kern="120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동화빌딩</a:t>
            </a:r>
            <a:endParaRPr lang="en-US" altLang="ko-KR" sz="998" b="0" i="0" kern="1200" dirty="0">
              <a:solidFill>
                <a:schemeClr val="bg1"/>
              </a:solidFill>
              <a:effectLst/>
              <a:latin typeface="+mj-lt"/>
              <a:ea typeface="+mn-ea"/>
              <a:cs typeface="+mn-cs"/>
            </a:endParaRPr>
          </a:p>
          <a:p>
            <a:r>
              <a:rPr lang="en-US" altLang="ko-KR" sz="998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TEL : 02-825-0300 FAX: 02-825-1141</a:t>
            </a:r>
          </a:p>
          <a:p>
            <a:endParaRPr lang="ko-KR" altLang="en-US" sz="998" b="0" i="0" kern="1200" dirty="0">
              <a:solidFill>
                <a:schemeClr val="bg1"/>
              </a:solidFill>
              <a:effectLst/>
              <a:latin typeface="+mj-lt"/>
              <a:ea typeface="+mn-ea"/>
              <a:cs typeface="+mn-cs"/>
            </a:endParaRPr>
          </a:p>
        </p:txBody>
      </p:sp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351" y="9086912"/>
            <a:ext cx="1527298" cy="23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528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84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957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10/13/2023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028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24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685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652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10/13/2023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43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377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693" r:id="rId12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481426" y="3757155"/>
            <a:ext cx="5949036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5540" indent="-155540" defTabSz="514403" fontAlgn="ctr" latinLnBrk="1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89" dirty="0" err="1">
                <a:solidFill>
                  <a:prstClr val="black"/>
                </a:solidFill>
              </a:rPr>
              <a:t>동축</a:t>
            </a:r>
            <a:r>
              <a:rPr lang="ko-KR" altLang="en-US" sz="1089" dirty="0">
                <a:solidFill>
                  <a:prstClr val="black"/>
                </a:solidFill>
              </a:rPr>
              <a:t> 유닛을 적용한 </a:t>
            </a:r>
            <a:r>
              <a:rPr lang="ko-KR" altLang="en-US" sz="1089" dirty="0" err="1">
                <a:solidFill>
                  <a:prstClr val="black"/>
                </a:solidFill>
              </a:rPr>
              <a:t>컴팩트</a:t>
            </a:r>
            <a:r>
              <a:rPr lang="ko-KR" altLang="en-US" sz="1089" dirty="0">
                <a:solidFill>
                  <a:prstClr val="black"/>
                </a:solidFill>
              </a:rPr>
              <a:t> 디자인</a:t>
            </a:r>
            <a:endParaRPr lang="en-US" altLang="ko-KR" sz="1089" dirty="0">
              <a:solidFill>
                <a:prstClr val="black"/>
              </a:solidFill>
            </a:endParaRPr>
          </a:p>
          <a:p>
            <a:pPr marL="155540" indent="-155540" defTabSz="514403" fontAlgn="ctr" latinLnBrk="1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89" dirty="0">
                <a:solidFill>
                  <a:prstClr val="black"/>
                </a:solidFill>
              </a:rPr>
              <a:t>높은 </a:t>
            </a:r>
            <a:r>
              <a:rPr lang="ko-KR" altLang="en-US" sz="1089" dirty="0" err="1">
                <a:solidFill>
                  <a:prstClr val="black"/>
                </a:solidFill>
              </a:rPr>
              <a:t>음압과</a:t>
            </a:r>
            <a:r>
              <a:rPr lang="ko-KR" altLang="en-US" sz="1089" dirty="0">
                <a:solidFill>
                  <a:prstClr val="black"/>
                </a:solidFill>
              </a:rPr>
              <a:t> 우수한 명료도의 사운드로 </a:t>
            </a:r>
            <a:r>
              <a:rPr lang="ko-KR" altLang="en-US" sz="1089" dirty="0" err="1">
                <a:solidFill>
                  <a:prstClr val="black"/>
                </a:solidFill>
              </a:rPr>
              <a:t>히스노이즈</a:t>
            </a:r>
            <a:r>
              <a:rPr lang="ko-KR" altLang="en-US" sz="1089" dirty="0">
                <a:solidFill>
                  <a:prstClr val="black"/>
                </a:solidFill>
              </a:rPr>
              <a:t> 제로</a:t>
            </a:r>
            <a:endParaRPr lang="en-US" altLang="ko-KR" sz="1089" dirty="0">
              <a:solidFill>
                <a:prstClr val="black"/>
              </a:solidFill>
            </a:endParaRPr>
          </a:p>
          <a:p>
            <a:pPr marL="155540" indent="-155540" defTabSz="514403" fontAlgn="ctr" latinLnBrk="1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89" dirty="0">
                <a:solidFill>
                  <a:prstClr val="black"/>
                </a:solidFill>
              </a:rPr>
              <a:t>피드백 마진으로 </a:t>
            </a:r>
            <a:r>
              <a:rPr lang="ko-KR" altLang="en-US" sz="1089" dirty="0" err="1">
                <a:solidFill>
                  <a:prstClr val="black"/>
                </a:solidFill>
              </a:rPr>
              <a:t>하울링</a:t>
            </a:r>
            <a:r>
              <a:rPr lang="ko-KR" altLang="en-US" sz="1089" dirty="0">
                <a:solidFill>
                  <a:prstClr val="black"/>
                </a:solidFill>
              </a:rPr>
              <a:t> 방지</a:t>
            </a:r>
            <a:endParaRPr lang="en-US" altLang="ko-KR" sz="1089" dirty="0">
              <a:solidFill>
                <a:prstClr val="black"/>
              </a:solidFill>
            </a:endParaRPr>
          </a:p>
          <a:p>
            <a:pPr marL="155540" indent="-155540" defTabSz="514403" fontAlgn="ctr" latinLnBrk="1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en-US" altLang="ko-KR" sz="1089" dirty="0">
                <a:solidFill>
                  <a:prstClr val="black"/>
                </a:solidFill>
              </a:rPr>
              <a:t>35MM </a:t>
            </a:r>
            <a:r>
              <a:rPr lang="ko-KR" altLang="en-US" sz="1089" dirty="0" err="1">
                <a:solidFill>
                  <a:prstClr val="black"/>
                </a:solidFill>
              </a:rPr>
              <a:t>폴컵</a:t>
            </a:r>
            <a:r>
              <a:rPr lang="ko-KR" altLang="en-US" sz="1089" dirty="0">
                <a:solidFill>
                  <a:prstClr val="black"/>
                </a:solidFill>
              </a:rPr>
              <a:t> 내장으로 스탠드 설치 가능</a:t>
            </a:r>
          </a:p>
        </p:txBody>
      </p:sp>
      <p:sp>
        <p:nvSpPr>
          <p:cNvPr id="11" name="직사각형 10"/>
          <p:cNvSpPr/>
          <p:nvPr/>
        </p:nvSpPr>
        <p:spPr>
          <a:xfrm flipV="1">
            <a:off x="295480" y="828073"/>
            <a:ext cx="6312088" cy="6229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00"/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295480" y="918342"/>
            <a:ext cx="2447720" cy="339449"/>
          </a:xfrm>
          <a:prstGeom prst="rect">
            <a:avLst/>
          </a:prstGeom>
        </p:spPr>
        <p:txBody>
          <a:bodyPr vert="horz" lIns="82953" tIns="41476" rIns="82953" bIns="41476" rtlCol="0" anchor="t">
            <a:noAutofit/>
          </a:bodyPr>
          <a:lstStyle>
            <a:lvl1pPr algn="l" defTabSz="567019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7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b="1" dirty="0">
                <a:latin typeface="+mj-ea"/>
              </a:rPr>
              <a:t>Mighty12</a:t>
            </a:r>
            <a:endParaRPr lang="ko-KR" altLang="en-US" sz="2000" b="1" dirty="0">
              <a:latin typeface="+mj-ea"/>
            </a:endParaRPr>
          </a:p>
        </p:txBody>
      </p:sp>
      <p:sp>
        <p:nvSpPr>
          <p:cNvPr id="15" name="제목 1"/>
          <p:cNvSpPr txBox="1">
            <a:spLocks/>
          </p:cNvSpPr>
          <p:nvPr/>
        </p:nvSpPr>
        <p:spPr>
          <a:xfrm>
            <a:off x="430479" y="3521938"/>
            <a:ext cx="1440758" cy="339449"/>
          </a:xfrm>
          <a:prstGeom prst="rect">
            <a:avLst/>
          </a:prstGeom>
        </p:spPr>
        <p:txBody>
          <a:bodyPr vert="horz" lIns="82953" tIns="41476" rIns="82953" bIns="41476" rtlCol="0" anchor="t">
            <a:normAutofit fontScale="97500"/>
          </a:bodyPr>
          <a:lstStyle>
            <a:lvl1pPr algn="l" defTabSz="567019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7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542" b="1" i="1" dirty="0"/>
              <a:t>FEATURE</a:t>
            </a:r>
            <a:endParaRPr lang="ko-KR" altLang="en-US" sz="1542" b="1" i="1" dirty="0"/>
          </a:p>
        </p:txBody>
      </p:sp>
      <p:sp>
        <p:nvSpPr>
          <p:cNvPr id="23" name="제목 1"/>
          <p:cNvSpPr txBox="1">
            <a:spLocks/>
          </p:cNvSpPr>
          <p:nvPr/>
        </p:nvSpPr>
        <p:spPr>
          <a:xfrm>
            <a:off x="296521" y="1218231"/>
            <a:ext cx="2975505" cy="339449"/>
          </a:xfrm>
          <a:prstGeom prst="rect">
            <a:avLst/>
          </a:prstGeom>
        </p:spPr>
        <p:txBody>
          <a:bodyPr vert="horz" lIns="82953" tIns="41476" rIns="82953" bIns="41476" rtlCol="0" anchor="t">
            <a:normAutofit fontScale="82500" lnSpcReduction="10000"/>
          </a:bodyPr>
          <a:lstStyle>
            <a:lvl1pPr algn="l" defTabSz="567019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7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300" b="1" i="1" dirty="0">
                <a:solidFill>
                  <a:schemeClr val="bg1">
                    <a:lumMod val="65000"/>
                  </a:schemeClr>
                </a:solidFill>
              </a:rPr>
              <a:t>Professional Active Stage Monitor Speaker System</a:t>
            </a:r>
            <a:endParaRPr lang="ko-KR" altLang="en-US" sz="13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95480" y="470583"/>
            <a:ext cx="6312088" cy="357490"/>
          </a:xfrm>
          <a:prstGeom prst="rect">
            <a:avLst/>
          </a:prstGeom>
          <a:solidFill>
            <a:srgbClr val="0D1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00"/>
          </a:p>
        </p:txBody>
      </p:sp>
      <p:sp>
        <p:nvSpPr>
          <p:cNvPr id="29" name="직사각형 28"/>
          <p:cNvSpPr/>
          <p:nvPr/>
        </p:nvSpPr>
        <p:spPr>
          <a:xfrm>
            <a:off x="308042" y="478489"/>
            <a:ext cx="254589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</a:rPr>
              <a:t>Active Stage Monitor Speaker</a:t>
            </a:r>
            <a:endParaRPr lang="ko-KR" altLang="en-US" sz="1500" b="1" dirty="0">
              <a:solidFill>
                <a:schemeClr val="bg1"/>
              </a:solidFill>
            </a:endParaRPr>
          </a:p>
        </p:txBody>
      </p:sp>
      <p:sp>
        <p:nvSpPr>
          <p:cNvPr id="31" name="제목 1"/>
          <p:cNvSpPr txBox="1">
            <a:spLocks/>
          </p:cNvSpPr>
          <p:nvPr/>
        </p:nvSpPr>
        <p:spPr>
          <a:xfrm>
            <a:off x="430481" y="4796083"/>
            <a:ext cx="1847968" cy="339449"/>
          </a:xfrm>
          <a:prstGeom prst="rect">
            <a:avLst/>
          </a:prstGeom>
        </p:spPr>
        <p:txBody>
          <a:bodyPr vert="horz" lIns="82953" tIns="41476" rIns="82953" bIns="41476" rtlCol="0" anchor="t">
            <a:normAutofit fontScale="97500"/>
          </a:bodyPr>
          <a:lstStyle>
            <a:lvl1pPr algn="l" defTabSz="567019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7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542" b="1" i="1" dirty="0"/>
              <a:t>SPECIFICATION</a:t>
            </a:r>
            <a:endParaRPr lang="ko-KR" altLang="en-US" sz="1542" b="1" i="1" dirty="0"/>
          </a:p>
        </p:txBody>
      </p:sp>
      <p:sp>
        <p:nvSpPr>
          <p:cNvPr id="6" name="직사각형 5"/>
          <p:cNvSpPr/>
          <p:nvPr/>
        </p:nvSpPr>
        <p:spPr>
          <a:xfrm>
            <a:off x="1" y="9195977"/>
            <a:ext cx="6857999" cy="53606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00"/>
          </a:p>
        </p:txBody>
      </p:sp>
      <p:sp>
        <p:nvSpPr>
          <p:cNvPr id="4" name="TextBox 3"/>
          <p:cNvSpPr txBox="1"/>
          <p:nvPr/>
        </p:nvSpPr>
        <p:spPr>
          <a:xfrm>
            <a:off x="3396343" y="9231603"/>
            <a:ext cx="2331683" cy="6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907" dirty="0">
                <a:solidFill>
                  <a:schemeClr val="bg1"/>
                </a:solidFill>
                <a:latin typeface="+mj-lt"/>
              </a:rPr>
              <a:t>경기도 성남시 분당구 판교로 </a:t>
            </a:r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723(</a:t>
            </a:r>
            <a:r>
              <a:rPr lang="ko-KR" altLang="en-US" sz="907">
                <a:solidFill>
                  <a:schemeClr val="bg1"/>
                </a:solidFill>
                <a:latin typeface="+mj-lt"/>
              </a:rPr>
              <a:t>분당테크노파크</a:t>
            </a:r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) B</a:t>
            </a:r>
            <a:r>
              <a:rPr lang="ko-KR" altLang="en-US" sz="907">
                <a:solidFill>
                  <a:schemeClr val="bg1"/>
                </a:solidFill>
                <a:latin typeface="+mj-lt"/>
              </a:rPr>
              <a:t>동 </a:t>
            </a:r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604-2</a:t>
            </a:r>
            <a:r>
              <a:rPr lang="ko-KR" altLang="en-US" sz="907">
                <a:solidFill>
                  <a:schemeClr val="bg1"/>
                </a:solidFill>
                <a:latin typeface="+mj-lt"/>
              </a:rPr>
              <a:t>호 </a:t>
            </a:r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 </a:t>
            </a:r>
          </a:p>
          <a:p>
            <a:pPr algn="r"/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TEL  : 031-709-1061 / FAX : 031-709-1062</a:t>
            </a:r>
          </a:p>
          <a:p>
            <a:pPr algn="r"/>
            <a:endParaRPr lang="en-US" altLang="ko-KR" sz="907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731325"/>
              </p:ext>
            </p:extLst>
          </p:nvPr>
        </p:nvGraphicFramePr>
        <p:xfrm>
          <a:off x="481428" y="5050993"/>
          <a:ext cx="5868248" cy="379556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90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77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94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항목</a:t>
                      </a:r>
                    </a:p>
                  </a:txBody>
                  <a:tcPr marL="82953" marR="82953" marT="41476" marB="4147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세부내용</a:t>
                      </a:r>
                    </a:p>
                  </a:txBody>
                  <a:tcPr marL="82953" marR="82953" marT="41476" marB="41476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Power Supply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115/230V AC, 50/60Hz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92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Power consumption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180W (1/8 power)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6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Rated / Program power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lang="pl-PL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50W RMS</a:t>
                      </a: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/ 700W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Bass speaker/ Driver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30cm (12“) / 3.5cm (1.35“)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Input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combination XLR/6.3mm jack, switchable mic/line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Parallel output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XLR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Input Impedance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30K ohm(balanced), 15k ohm(unbalanced)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Frequency range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50-20000Hz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Max. SPL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124dB (1m)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Dispersion angle(H x V)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80 x 80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Circuitry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class D/AB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60377116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Protection circuits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overload, limiter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100907534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LED indicators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power, signal, limit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612349299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Flange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35mm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778198997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Dimensions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460 x 500 x 340mm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996367165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Weight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17kg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2137836492"/>
                  </a:ext>
                </a:extLst>
              </a:tr>
            </a:tbl>
          </a:graphicData>
        </a:graphic>
      </p:graphicFrame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864" y="9173970"/>
            <a:ext cx="646598" cy="53602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643" y="1104858"/>
            <a:ext cx="1244803" cy="22870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A7110186-BB03-4624-9137-42E82D5D02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673" y="1980509"/>
            <a:ext cx="1929089" cy="124715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D976FC98-F157-49C3-BEEF-8AD510E3BD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1635" y="1848602"/>
            <a:ext cx="2224231" cy="174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8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165</Words>
  <Application>Microsoft Office PowerPoint</Application>
  <PresentationFormat>A4 용지(210x297mm)</PresentationFormat>
  <Paragraphs>45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노 윤섭</dc:creator>
  <cp:lastModifiedBy>user</cp:lastModifiedBy>
  <cp:revision>104</cp:revision>
  <cp:lastPrinted>2020-11-13T07:15:08Z</cp:lastPrinted>
  <dcterms:created xsi:type="dcterms:W3CDTF">2020-09-29T01:50:16Z</dcterms:created>
  <dcterms:modified xsi:type="dcterms:W3CDTF">2023-10-13T01:36:17Z</dcterms:modified>
</cp:coreProperties>
</file>