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4" r:id="rId1"/>
  </p:sldMasterIdLst>
  <p:sldIdLst>
    <p:sldId id="260" r:id="rId2"/>
  </p:sldIdLst>
  <p:sldSz cx="6858000" cy="9906000" type="A4"/>
  <p:notesSz cx="7099300" cy="10234613"/>
  <p:defaultTextStyle>
    <a:defPPr>
      <a:defRPr lang="en-US"/>
    </a:defPPr>
    <a:lvl1pPr marL="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1pPr>
    <a:lvl2pPr marL="41991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2pPr>
    <a:lvl3pPr marL="839828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3pPr>
    <a:lvl4pPr marL="1259742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4pPr>
    <a:lvl5pPr marL="1679655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5pPr>
    <a:lvl6pPr marL="2099569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6pPr>
    <a:lvl7pPr marL="251948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7pPr>
    <a:lvl8pPr marL="2939397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8pPr>
    <a:lvl9pPr marL="335931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1F23"/>
    <a:srgbClr val="DCDCDC"/>
    <a:srgbClr val="0D10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밝은 스타일 1 - 강조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밝은 스타일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13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212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1/30/2026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690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4417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1/30/2026</a:t>
            </a:fld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471490" y="9181395"/>
            <a:ext cx="2892138" cy="5111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147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1361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</a:p>
          <a:p>
            <a:endParaRPr lang="ko-KR" altLang="en-US" sz="136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4" name="그림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4079" y="-5631"/>
            <a:ext cx="6858000" cy="9911633"/>
          </a:xfrm>
          <a:prstGeom prst="rect">
            <a:avLst/>
          </a:prstGeom>
        </p:spPr>
      </p:pic>
      <p:sp>
        <p:nvSpPr>
          <p:cNvPr id="15" name="TextBox 14"/>
          <p:cNvSpPr txBox="1"/>
          <p:nvPr userDrawn="1"/>
        </p:nvSpPr>
        <p:spPr>
          <a:xfrm>
            <a:off x="3997532" y="9364769"/>
            <a:ext cx="2321469" cy="5530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998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  <a:endParaRPr lang="en-US" altLang="ko-KR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  <a:p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TEL : 02-825-0300 FAX: 02-825-1141</a:t>
            </a:r>
          </a:p>
          <a:p>
            <a:endParaRPr lang="ko-KR" altLang="en-US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</p:txBody>
      </p:sp>
      <p:pic>
        <p:nvPicPr>
          <p:cNvPr id="17" name="그림 1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51" y="9086912"/>
            <a:ext cx="1527298" cy="236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528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841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957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1/30/2026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028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1/30/2026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245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1/30/2026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685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1/30/2026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652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1/30/2026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4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1/30/2026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377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693" r:id="rId12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481426" y="3979577"/>
            <a:ext cx="5949036" cy="1400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듀얼 </a:t>
            </a:r>
            <a:r>
              <a:rPr lang="en-US" altLang="ko-KR" sz="1089" dirty="0">
                <a:solidFill>
                  <a:prstClr val="black"/>
                </a:solidFill>
              </a:rPr>
              <a:t>8" </a:t>
            </a:r>
            <a:r>
              <a:rPr lang="ko-KR" altLang="en-US" sz="1089" dirty="0" err="1">
                <a:solidFill>
                  <a:prstClr val="black"/>
                </a:solidFill>
              </a:rPr>
              <a:t>코액시얼</a:t>
            </a:r>
            <a:r>
              <a:rPr lang="ko-KR" altLang="en-US" sz="1089" dirty="0">
                <a:solidFill>
                  <a:prstClr val="black"/>
                </a:solidFill>
              </a:rPr>
              <a:t> 풀레인지 스피커</a:t>
            </a:r>
          </a:p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ko-KR" altLang="en-US" sz="1089" dirty="0" err="1">
                <a:solidFill>
                  <a:prstClr val="black"/>
                </a:solidFill>
              </a:rPr>
              <a:t>컴팩트한</a:t>
            </a:r>
            <a:r>
              <a:rPr lang="ko-KR" altLang="en-US" sz="1089" dirty="0">
                <a:solidFill>
                  <a:prstClr val="black"/>
                </a:solidFill>
              </a:rPr>
              <a:t> 사이즈의 </a:t>
            </a:r>
            <a:r>
              <a:rPr lang="en-US" altLang="ko-KR" sz="1089" dirty="0">
                <a:solidFill>
                  <a:prstClr val="black"/>
                </a:solidFill>
              </a:rPr>
              <a:t>131dB </a:t>
            </a:r>
            <a:r>
              <a:rPr lang="ko-KR" altLang="en-US" sz="1089" dirty="0">
                <a:solidFill>
                  <a:prstClr val="black"/>
                </a:solidFill>
              </a:rPr>
              <a:t>피크 출력</a:t>
            </a:r>
          </a:p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en-US" altLang="ko-KR" sz="1089" dirty="0">
                <a:solidFill>
                  <a:prstClr val="black"/>
                </a:solidFill>
              </a:rPr>
              <a:t>ALL </a:t>
            </a:r>
            <a:r>
              <a:rPr lang="ko-KR" altLang="en-US" sz="1089" dirty="0">
                <a:solidFill>
                  <a:prstClr val="black"/>
                </a:solidFill>
              </a:rPr>
              <a:t>네오디뮴 드라이버 설계로 강력한 사운드</a:t>
            </a:r>
          </a:p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ko-KR" altLang="en-US" sz="1089" dirty="0" err="1">
                <a:solidFill>
                  <a:prstClr val="black"/>
                </a:solidFill>
              </a:rPr>
              <a:t>코액시얼</a:t>
            </a:r>
            <a:r>
              <a:rPr lang="ko-KR" altLang="en-US" sz="1089" dirty="0">
                <a:solidFill>
                  <a:prstClr val="black"/>
                </a:solidFill>
              </a:rPr>
              <a:t> 설계로 왜곡 없는 깨끗한 사운드</a:t>
            </a:r>
          </a:p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ko-KR" altLang="en-US" sz="1089" dirty="0" err="1">
                <a:solidFill>
                  <a:prstClr val="black"/>
                </a:solidFill>
              </a:rPr>
              <a:t>벗지우드</a:t>
            </a:r>
            <a:r>
              <a:rPr lang="ko-KR" altLang="en-US" sz="1089" dirty="0">
                <a:solidFill>
                  <a:prstClr val="black"/>
                </a:solidFill>
              </a:rPr>
              <a:t> 캐비닛으로 내구성 극대화</a:t>
            </a:r>
          </a:p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en-US" altLang="ko-KR" sz="1089" dirty="0">
                <a:solidFill>
                  <a:prstClr val="black"/>
                </a:solidFill>
              </a:rPr>
              <a:t>35mm </a:t>
            </a:r>
            <a:r>
              <a:rPr lang="ko-KR" altLang="en-US" sz="1089" dirty="0">
                <a:solidFill>
                  <a:prstClr val="black"/>
                </a:solidFill>
              </a:rPr>
              <a:t>스탠드 호환 가능</a:t>
            </a:r>
            <a:endParaRPr lang="en-US" altLang="ko-KR" sz="1089" dirty="0">
              <a:solidFill>
                <a:prstClr val="black"/>
              </a:solidFill>
            </a:endParaRPr>
          </a:p>
        </p:txBody>
      </p:sp>
      <p:sp>
        <p:nvSpPr>
          <p:cNvPr id="11" name="직사각형 10"/>
          <p:cNvSpPr/>
          <p:nvPr/>
        </p:nvSpPr>
        <p:spPr>
          <a:xfrm flipV="1">
            <a:off x="295480" y="828073"/>
            <a:ext cx="6312088" cy="6229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10" name="제목 1"/>
          <p:cNvSpPr txBox="1">
            <a:spLocks/>
          </p:cNvSpPr>
          <p:nvPr/>
        </p:nvSpPr>
        <p:spPr>
          <a:xfrm>
            <a:off x="295480" y="918342"/>
            <a:ext cx="2447720" cy="339449"/>
          </a:xfrm>
          <a:prstGeom prst="rect">
            <a:avLst/>
          </a:prstGeom>
        </p:spPr>
        <p:txBody>
          <a:bodyPr vert="horz" lIns="82953" tIns="41476" rIns="82953" bIns="41476" rtlCol="0" anchor="t">
            <a:noAutofit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000" b="1" dirty="0">
                <a:latin typeface="+mj-ea"/>
              </a:rPr>
              <a:t>NC-208</a:t>
            </a:r>
            <a:endParaRPr lang="ko-KR" altLang="en-US" sz="2000" b="1" dirty="0">
              <a:latin typeface="+mj-ea"/>
            </a:endParaRPr>
          </a:p>
        </p:txBody>
      </p:sp>
      <p:sp>
        <p:nvSpPr>
          <p:cNvPr id="15" name="제목 1"/>
          <p:cNvSpPr txBox="1">
            <a:spLocks/>
          </p:cNvSpPr>
          <p:nvPr/>
        </p:nvSpPr>
        <p:spPr>
          <a:xfrm>
            <a:off x="430479" y="3744360"/>
            <a:ext cx="144075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FEATURE</a:t>
            </a:r>
            <a:endParaRPr lang="ko-KR" altLang="en-US" sz="1542" b="1" i="1" dirty="0"/>
          </a:p>
        </p:txBody>
      </p:sp>
      <p:sp>
        <p:nvSpPr>
          <p:cNvPr id="23" name="제목 1"/>
          <p:cNvSpPr txBox="1">
            <a:spLocks/>
          </p:cNvSpPr>
          <p:nvPr/>
        </p:nvSpPr>
        <p:spPr>
          <a:xfrm>
            <a:off x="296521" y="1218231"/>
            <a:ext cx="2975505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300" b="1" i="1" dirty="0">
                <a:solidFill>
                  <a:schemeClr val="bg1">
                    <a:lumMod val="65000"/>
                  </a:schemeClr>
                </a:solidFill>
              </a:rPr>
              <a:t>Professional Full Range Speaker System</a:t>
            </a:r>
            <a:endParaRPr lang="ko-KR" altLang="en-US" sz="1300" b="1" i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295480" y="470583"/>
            <a:ext cx="6312088" cy="357490"/>
          </a:xfrm>
          <a:prstGeom prst="rect">
            <a:avLst/>
          </a:prstGeom>
          <a:solidFill>
            <a:srgbClr val="0D1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29" name="직사각형 28"/>
          <p:cNvSpPr/>
          <p:nvPr/>
        </p:nvSpPr>
        <p:spPr>
          <a:xfrm>
            <a:off x="308042" y="478489"/>
            <a:ext cx="2215158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500" b="1" dirty="0">
                <a:solidFill>
                  <a:schemeClr val="bg1"/>
                </a:solidFill>
              </a:rPr>
              <a:t>Coaxial </a:t>
            </a:r>
            <a:r>
              <a:rPr lang="en-US" altLang="ko-KR" sz="1500" b="1" dirty="0" err="1">
                <a:solidFill>
                  <a:schemeClr val="bg1"/>
                </a:solidFill>
              </a:rPr>
              <a:t>Fullrange</a:t>
            </a:r>
            <a:r>
              <a:rPr lang="en-US" altLang="ko-KR" sz="1500" b="1" dirty="0">
                <a:solidFill>
                  <a:schemeClr val="bg1"/>
                </a:solidFill>
              </a:rPr>
              <a:t> Speaker</a:t>
            </a:r>
            <a:endParaRPr lang="ko-KR" altLang="en-US" sz="1500" b="1" dirty="0">
              <a:solidFill>
                <a:schemeClr val="bg1"/>
              </a:solidFill>
            </a:endParaRPr>
          </a:p>
        </p:txBody>
      </p:sp>
      <p:sp>
        <p:nvSpPr>
          <p:cNvPr id="31" name="제목 1"/>
          <p:cNvSpPr txBox="1">
            <a:spLocks/>
          </p:cNvSpPr>
          <p:nvPr/>
        </p:nvSpPr>
        <p:spPr>
          <a:xfrm>
            <a:off x="430481" y="5379960"/>
            <a:ext cx="184796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SPECIFICATION</a:t>
            </a:r>
            <a:endParaRPr lang="ko-KR" altLang="en-US" sz="1542" b="1" i="1" dirty="0"/>
          </a:p>
        </p:txBody>
      </p:sp>
      <p:sp>
        <p:nvSpPr>
          <p:cNvPr id="6" name="직사각형 5"/>
          <p:cNvSpPr/>
          <p:nvPr/>
        </p:nvSpPr>
        <p:spPr>
          <a:xfrm>
            <a:off x="1" y="9195977"/>
            <a:ext cx="6857999" cy="53606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graphicFrame>
        <p:nvGraphicFramePr>
          <p:cNvPr id="19" name="표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3353014"/>
              </p:ext>
            </p:extLst>
          </p:nvPr>
        </p:nvGraphicFramePr>
        <p:xfrm>
          <a:off x="481428" y="5658454"/>
          <a:ext cx="5868248" cy="3142691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9011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670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603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항목</a:t>
                      </a:r>
                    </a:p>
                  </a:txBody>
                  <a:tcPr marL="82953" marR="82953" marT="41476" marB="41476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세부내용</a:t>
                      </a:r>
                    </a:p>
                  </a:txBody>
                  <a:tcPr marL="82953" marR="82953" marT="41476" marB="41476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7574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dirty="0">
                          <a:effectLst/>
                        </a:rPr>
                        <a:t>Driver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b="0" dirty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2 × 8" woofer, 1 × 1.75" compression driver(Coaxial with a woofer)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8787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>
                          <a:effectLst/>
                        </a:rPr>
                        <a:t>Power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500W RMS , 2000W Peak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3628653444"/>
                  </a:ext>
                </a:extLst>
              </a:tr>
              <a:tr h="258787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>
                          <a:effectLst/>
                        </a:rPr>
                        <a:t>Peak SPL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131dB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8787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>
                          <a:effectLst/>
                        </a:rPr>
                        <a:t>Frequency range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42Hz-20kHz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8787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>
                          <a:solidFill>
                            <a:srgbClr val="434343"/>
                          </a:solidFill>
                          <a:effectLst/>
                        </a:rPr>
                        <a:t>Impedance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l-GR" b="0">
                          <a:solidFill>
                            <a:srgbClr val="434343"/>
                          </a:solidFill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8Ω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8787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>
                          <a:effectLst/>
                        </a:rPr>
                        <a:t>Coverage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pt-BR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90°H X 90°V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8787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>
                          <a:effectLst/>
                        </a:rPr>
                        <a:t>Input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1 × Speakon NL4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8787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>
                          <a:effectLst/>
                        </a:rPr>
                        <a:t>Output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1 × Speakon NL4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8787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>
                          <a:effectLst/>
                        </a:rPr>
                        <a:t>Pole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35mm stand pole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8787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pt-BR" dirty="0">
                          <a:effectLst/>
                        </a:rPr>
                        <a:t>Dimensions (W x H x D)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b="0" dirty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250 x 540 x 240mm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pic>
        <p:nvPicPr>
          <p:cNvPr id="8" name="그림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3864" y="9173970"/>
            <a:ext cx="646598" cy="536020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643" y="1104858"/>
            <a:ext cx="1244803" cy="228704"/>
          </a:xfrm>
          <a:prstGeom prst="rect">
            <a:avLst/>
          </a:prstGeom>
        </p:spPr>
      </p:pic>
      <p:sp>
        <p:nvSpPr>
          <p:cNvPr id="2" name="TextBox 3">
            <a:extLst>
              <a:ext uri="{FF2B5EF4-FFF2-40B4-BE49-F238E27FC236}">
                <a16:creationId xmlns:a16="http://schemas.microsoft.com/office/drawing/2014/main" id="{BBDE1AB5-D2C1-A336-CDA2-F53D99CED625}"/>
              </a:ext>
            </a:extLst>
          </p:cNvPr>
          <p:cNvSpPr txBox="1"/>
          <p:nvPr/>
        </p:nvSpPr>
        <p:spPr>
          <a:xfrm>
            <a:off x="3519445" y="9311128"/>
            <a:ext cx="2331683" cy="4404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9913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39828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9742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9655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99569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19483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39397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59310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900"/>
              </a:lnSpc>
            </a:pPr>
            <a:r>
              <a:rPr lang="en-US" altLang="ko-KR" sz="1050" b="1" dirty="0">
                <a:solidFill>
                  <a:schemeClr val="bg1"/>
                </a:solidFill>
                <a:latin typeface="+mj-lt"/>
              </a:rPr>
              <a:t>www.voatek.com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e-mail : voatek@naver.com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Tel : 031-8011-0388</a:t>
            </a:r>
          </a:p>
        </p:txBody>
      </p:sp>
      <p:pic>
        <p:nvPicPr>
          <p:cNvPr id="5" name="그림 4" descr="전자제품, 전자 기기, 라우드스피커, 울림통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094C60E7-EFC5-9C3C-30A7-3806BAAE161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16276" y="1782848"/>
            <a:ext cx="998552" cy="2057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0081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829</TotalTime>
  <Words>127</Words>
  <Application>Microsoft Office PowerPoint</Application>
  <PresentationFormat>A4 용지(210x297mm)</PresentationFormat>
  <Paragraphs>36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7" baseType="lpstr">
      <vt:lpstr>나눔스퀘어</vt:lpstr>
      <vt:lpstr>Malgun Gothic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노 윤섭</dc:creator>
  <cp:lastModifiedBy>민경 신</cp:lastModifiedBy>
  <cp:revision>109</cp:revision>
  <cp:lastPrinted>2020-11-13T07:15:08Z</cp:lastPrinted>
  <dcterms:created xsi:type="dcterms:W3CDTF">2020-09-29T01:50:16Z</dcterms:created>
  <dcterms:modified xsi:type="dcterms:W3CDTF">2026-01-30T02:07:10Z</dcterms:modified>
</cp:coreProperties>
</file>