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236697"/>
            <a:ext cx="5949036" cy="1182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코액시얼</a:t>
            </a:r>
            <a:r>
              <a:rPr lang="ko-KR" altLang="en-US" sz="1089" dirty="0">
                <a:solidFill>
                  <a:prstClr val="black"/>
                </a:solidFill>
              </a:rPr>
              <a:t> 드라이버 설계로 정확한 방향성과 선명한 사운드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All </a:t>
            </a:r>
            <a:r>
              <a:rPr lang="ko-KR" altLang="en-US" sz="1089" dirty="0">
                <a:solidFill>
                  <a:prstClr val="black"/>
                </a:solidFill>
              </a:rPr>
              <a:t>네오디뮴 설계로 </a:t>
            </a:r>
            <a:r>
              <a:rPr lang="en-US" altLang="ko-KR" sz="1089" dirty="0">
                <a:solidFill>
                  <a:prstClr val="black"/>
                </a:solidFill>
              </a:rPr>
              <a:t>135dB Peak </a:t>
            </a:r>
            <a:r>
              <a:rPr lang="ko-KR" altLang="en-US" sz="1089" dirty="0">
                <a:solidFill>
                  <a:prstClr val="black"/>
                </a:solidFill>
              </a:rPr>
              <a:t>강력한 퍼포먼스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NC-208</a:t>
            </a:r>
            <a:r>
              <a:rPr lang="ko-KR" altLang="en-US" sz="1089" dirty="0">
                <a:solidFill>
                  <a:prstClr val="black"/>
                </a:solidFill>
              </a:rPr>
              <a:t>과 동일 스타일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커버리지</a:t>
            </a:r>
            <a:r>
              <a:rPr lang="en-US" altLang="ko-KR" sz="1089" dirty="0">
                <a:solidFill>
                  <a:prstClr val="black"/>
                </a:solidFill>
              </a:rPr>
              <a:t>: 90°H × 60°V, </a:t>
            </a:r>
            <a:r>
              <a:rPr lang="ko-KR" altLang="en-US" sz="1089" dirty="0">
                <a:solidFill>
                  <a:prstClr val="black"/>
                </a:solidFill>
              </a:rPr>
              <a:t>균일한 사운드 제공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35mm </a:t>
            </a:r>
            <a:r>
              <a:rPr lang="ko-KR" altLang="en-US" sz="1089" dirty="0">
                <a:solidFill>
                  <a:prstClr val="black"/>
                </a:solidFill>
              </a:rPr>
              <a:t>폴 소켓 지원으로 다양한 설치 환경 대응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NC-208M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001480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321140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Stage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en-US" altLang="ko-KR" sz="1500" b="1" dirty="0">
                <a:solidFill>
                  <a:schemeClr val="bg1"/>
                </a:solidFill>
              </a:rPr>
              <a:t>Monitor</a:t>
            </a:r>
            <a:r>
              <a:rPr lang="ko-KR" altLang="en-US" sz="1500" b="1" dirty="0">
                <a:solidFill>
                  <a:schemeClr val="bg1"/>
                </a:solidFill>
              </a:rPr>
              <a:t> </a:t>
            </a:r>
            <a:r>
              <a:rPr lang="en-US" altLang="ko-KR" sz="1500" b="1" dirty="0">
                <a:solidFill>
                  <a:schemeClr val="bg1"/>
                </a:solidFill>
              </a:rPr>
              <a:t>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465142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287280"/>
              </p:ext>
            </p:extLst>
          </p:nvPr>
        </p:nvGraphicFramePr>
        <p:xfrm>
          <a:off x="481428" y="5743633"/>
          <a:ext cx="5868248" cy="282920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26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dirty="0">
                          <a:effectLst/>
                        </a:rPr>
                        <a:t>Driver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 x 4”/2.5” Mid/High coaxial ring-diaphragm neodymium driver／ 2 x 8“ Neo woofer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Power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500W RMS 2000W Peak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060967937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Peak SPL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135dB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958837011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Frequency range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48Hz-20kHz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7462888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solidFill>
                            <a:srgbClr val="434343"/>
                          </a:solidFill>
                          <a:effectLst/>
                        </a:rPr>
                        <a:t>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l-GR" b="0">
                          <a:solidFill>
                            <a:srgbClr val="434343"/>
                          </a:solidFill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8Ω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Coverage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t-BR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60°H X 90°V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Input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 × Speakon NL4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Output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 × Speakon NL4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>
                          <a:effectLst/>
                        </a:rPr>
                        <a:t>Pole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35mm stand pole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342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t-BR" dirty="0">
                          <a:effectLst/>
                        </a:rPr>
                        <a:t>Dimensions (W x H x 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480 x 516 x 315.6mm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BDE1AB5-D2C1-A336-CDA2-F53D99CED62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4A754623-9B4A-D6ED-167F-C35A8E2326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1776" y="2089260"/>
            <a:ext cx="3155338" cy="1728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891</TotalTime>
  <Words>138</Words>
  <Application>Microsoft Office PowerPoint</Application>
  <PresentationFormat>A4 용지(210x297mm)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나눔스퀘어</vt:lpstr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118</cp:revision>
  <cp:lastPrinted>2020-11-13T07:15:08Z</cp:lastPrinted>
  <dcterms:created xsi:type="dcterms:W3CDTF">2020-09-29T01:50:16Z</dcterms:created>
  <dcterms:modified xsi:type="dcterms:W3CDTF">2026-01-30T03:36:35Z</dcterms:modified>
</cp:coreProperties>
</file>