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8/18/2025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8/18/2025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8/18/2025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8/18/2025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81426" y="4313038"/>
            <a:ext cx="5949036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125Hz~20kHz</a:t>
            </a:r>
            <a:r>
              <a:rPr lang="ko-KR" altLang="en-US" sz="1089" dirty="0">
                <a:solidFill>
                  <a:prstClr val="black"/>
                </a:solidFill>
              </a:rPr>
              <a:t>의 넓은 주파수 응답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최대 </a:t>
            </a:r>
            <a:r>
              <a:rPr lang="en-US" altLang="ko-KR" sz="1089" dirty="0">
                <a:solidFill>
                  <a:prstClr val="black"/>
                </a:solidFill>
              </a:rPr>
              <a:t>120dB </a:t>
            </a:r>
            <a:r>
              <a:rPr lang="ko-KR" altLang="en-US" sz="1089">
                <a:solidFill>
                  <a:prstClr val="black"/>
                </a:solidFill>
              </a:rPr>
              <a:t>출력</a:t>
            </a:r>
            <a:endParaRPr lang="ko-KR" altLang="en-US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5</a:t>
            </a:r>
            <a:r>
              <a:rPr lang="ko-KR" altLang="en-US" sz="1089" dirty="0">
                <a:solidFill>
                  <a:prstClr val="black"/>
                </a:solidFill>
              </a:rPr>
              <a:t>인치의 </a:t>
            </a:r>
            <a:r>
              <a:rPr lang="ko-KR" altLang="en-US" sz="1089" dirty="0" err="1">
                <a:solidFill>
                  <a:prstClr val="black"/>
                </a:solidFill>
              </a:rPr>
              <a:t>컴팩트한</a:t>
            </a:r>
            <a:r>
              <a:rPr lang="ko-KR" altLang="en-US" sz="1089" dirty="0">
                <a:solidFill>
                  <a:prstClr val="black"/>
                </a:solidFill>
              </a:rPr>
              <a:t> 사이즈의 다용도 스피커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U</a:t>
            </a:r>
            <a:r>
              <a:rPr lang="ko-KR" altLang="en-US" sz="1089" dirty="0">
                <a:solidFill>
                  <a:prstClr val="black"/>
                </a:solidFill>
              </a:rPr>
              <a:t>브라켓으로 다양한 설치 옵션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ND-50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4077821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Full Range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192588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Coaxial Compact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379960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322855"/>
              </p:ext>
            </p:extLst>
          </p:nvPr>
        </p:nvGraphicFramePr>
        <p:xfrm>
          <a:off x="481428" y="5658453"/>
          <a:ext cx="5868248" cy="331340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294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03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100" dirty="0">
                          <a:effectLst/>
                        </a:rPr>
                        <a:t>Frequency Response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100" b="0" dirty="0">
                          <a:effectLst/>
                          <a:latin typeface="Arial" panose="020B0604020202020204" pitchFamily="34" charset="0"/>
                        </a:rPr>
                        <a:t>125Hz – 20kHz (±5dB)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03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100">
                          <a:effectLst/>
                        </a:rPr>
                        <a:t>Transducer Configuration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100" b="0">
                          <a:effectLst/>
                          <a:latin typeface="Arial" panose="020B0604020202020204" pitchFamily="34" charset="0"/>
                        </a:rPr>
                        <a:t>MF: 1 × 5" (35mm voice coil) HF: 1 × 1" (25mm voice coil)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7462888"/>
                  </a:ext>
                </a:extLst>
              </a:tr>
              <a:tr h="46007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100">
                          <a:effectLst/>
                        </a:rPr>
                        <a:t>Power Handling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pl-PL" sz="1100" b="0">
                          <a:effectLst/>
                          <a:latin typeface="Arial" panose="020B0604020202020204" pitchFamily="34" charset="0"/>
                        </a:rPr>
                        <a:t>MF: 100W (RMS) / 200W (Program) HF: 30W (RMS) / 60W (Program)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4060688640"/>
                  </a:ext>
                </a:extLst>
              </a:tr>
              <a:tr h="23003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100">
                          <a:effectLst/>
                        </a:rPr>
                        <a:t>Sensitivity (1W/1m)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100" b="0">
                          <a:effectLst/>
                          <a:latin typeface="Arial" panose="020B0604020202020204" pitchFamily="34" charset="0"/>
                        </a:rPr>
                        <a:t>96dB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03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100">
                          <a:effectLst/>
                        </a:rPr>
                        <a:t>Maximum SPL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100" b="0">
                          <a:effectLst/>
                          <a:latin typeface="Arial" panose="020B0604020202020204" pitchFamily="34" charset="0"/>
                        </a:rPr>
                        <a:t>120dB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03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100">
                          <a:effectLst/>
                        </a:rPr>
                        <a:t>Nominal Impedance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l-GR" sz="1100" b="0">
                          <a:effectLst/>
                          <a:latin typeface="Arial" panose="020B0604020202020204" pitchFamily="34" charset="0"/>
                        </a:rPr>
                        <a:t>8Ω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003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100">
                          <a:effectLst/>
                        </a:rPr>
                        <a:t>Coverage Angle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100" b="0">
                          <a:effectLst/>
                          <a:latin typeface="Arial" panose="020B0604020202020204" pitchFamily="34" charset="0"/>
                        </a:rPr>
                        <a:t>90° (H) × 60° (V)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03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100">
                          <a:effectLst/>
                        </a:rPr>
                        <a:t>Connector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100" b="0">
                          <a:effectLst/>
                          <a:latin typeface="Arial" panose="020B0604020202020204" pitchFamily="34" charset="0"/>
                        </a:rPr>
                        <a:t>2 × NL4 Speakon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07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100">
                          <a:effectLst/>
                        </a:rPr>
                        <a:t>Enclosure Material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100" b="0">
                          <a:effectLst/>
                          <a:latin typeface="Arial" panose="020B0604020202020204" pitchFamily="34" charset="0"/>
                        </a:rPr>
                        <a:t>12mm plywood, Environmental Protection wear resistant black water-based paint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003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100">
                          <a:effectLst/>
                        </a:rPr>
                        <a:t>Dimensions (W × H × D)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100" b="0">
                          <a:effectLst/>
                          <a:latin typeface="Arial" panose="020B0604020202020204" pitchFamily="34" charset="0"/>
                        </a:rPr>
                        <a:t>155 × 155 × 180 mm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003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100" dirty="0">
                          <a:effectLst/>
                        </a:rPr>
                        <a:t>Weight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100" b="0" dirty="0">
                          <a:effectLst/>
                          <a:latin typeface="Arial" panose="020B0604020202020204" pitchFamily="34" charset="0"/>
                        </a:rPr>
                        <a:t>4.4kg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BBDE1AB5-D2C1-A336-CDA2-F53D99CED625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  <p:pic>
        <p:nvPicPr>
          <p:cNvPr id="7" name="그림 6" descr="텍스트, 전자제품, 전자 기기, 라우드스피커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7BE950C-50C5-CC03-10B9-46B4D9BDEA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5452" y="1869011"/>
            <a:ext cx="3572143" cy="2177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800</TotalTime>
  <Words>164</Words>
  <Application>Microsoft Office PowerPoint</Application>
  <PresentationFormat>A4 용지(210x297mm)</PresentationFormat>
  <Paragraphs>36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나눔스퀘어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110</cp:revision>
  <cp:lastPrinted>2020-11-13T07:15:08Z</cp:lastPrinted>
  <dcterms:created xsi:type="dcterms:W3CDTF">2020-09-29T01:50:16Z</dcterms:created>
  <dcterms:modified xsi:type="dcterms:W3CDTF">2025-08-18T07:42:56Z</dcterms:modified>
</cp:coreProperties>
</file>