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8/18/2025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8/18/2025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1426" y="4313038"/>
            <a:ext cx="5949036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90Hz~20kHz</a:t>
            </a:r>
            <a:r>
              <a:rPr lang="ko-KR" altLang="en-US" sz="1089" dirty="0">
                <a:solidFill>
                  <a:prstClr val="black"/>
                </a:solidFill>
              </a:rPr>
              <a:t>의 넓은 주파수 응답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최대 </a:t>
            </a:r>
            <a:r>
              <a:rPr lang="en-US" altLang="ko-KR" sz="1089" dirty="0">
                <a:solidFill>
                  <a:prstClr val="black"/>
                </a:solidFill>
              </a:rPr>
              <a:t>122dB</a:t>
            </a:r>
            <a:r>
              <a:rPr lang="ko-KR" altLang="en-US" sz="1089" dirty="0">
                <a:solidFill>
                  <a:prstClr val="black"/>
                </a:solidFill>
              </a:rPr>
              <a:t> 출력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6.5</a:t>
            </a:r>
            <a:r>
              <a:rPr lang="ko-KR" altLang="en-US" sz="1089" dirty="0">
                <a:solidFill>
                  <a:prstClr val="black"/>
                </a:solidFill>
              </a:rPr>
              <a:t>인치의 </a:t>
            </a:r>
            <a:r>
              <a:rPr lang="ko-KR" altLang="en-US" sz="1089" dirty="0" err="1">
                <a:solidFill>
                  <a:prstClr val="black"/>
                </a:solidFill>
              </a:rPr>
              <a:t>컴팩트한</a:t>
            </a:r>
            <a:r>
              <a:rPr lang="ko-KR" altLang="en-US" sz="1089" dirty="0">
                <a:solidFill>
                  <a:prstClr val="black"/>
                </a:solidFill>
              </a:rPr>
              <a:t> 사이즈의 다용도 스피커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U</a:t>
            </a:r>
            <a:r>
              <a:rPr lang="ko-KR" altLang="en-US" sz="1089" dirty="0">
                <a:solidFill>
                  <a:prstClr val="black"/>
                </a:solidFill>
              </a:rPr>
              <a:t>브라켓으로 다양한 설치 옵션</a:t>
            </a:r>
            <a:endParaRPr lang="en-US" altLang="ko-KR" sz="1089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ND-65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4077821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Full Range Speaker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256929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Coaxial Multipurpose Speaker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5379960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200330"/>
              </p:ext>
            </p:extLst>
          </p:nvPr>
        </p:nvGraphicFramePr>
        <p:xfrm>
          <a:off x="481428" y="5658452"/>
          <a:ext cx="5868248" cy="343085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934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959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</a:rPr>
                        <a:t>Frequency Response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</a:rPr>
                        <a:t>95Hz – 20kHz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959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Arial" panose="020B0604020202020204" pitchFamily="34" charset="0"/>
                        </a:rPr>
                        <a:t>Driver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Arial" panose="020B0604020202020204" pitchFamily="34" charset="0"/>
                        </a:rPr>
                        <a:t>MF: 1×6.5" (130 magnetic Φ50mm), HF: 1×1.38" (Φ38mm)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54930392"/>
                  </a:ext>
                </a:extLst>
              </a:tr>
              <a:tr h="255959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Arial" panose="020B0604020202020204" pitchFamily="34" charset="0"/>
                        </a:rPr>
                        <a:t>Rated Impedance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l-GR" sz="1100" b="0">
                          <a:effectLst/>
                          <a:latin typeface="Arial" panose="020B0604020202020204" pitchFamily="34" charset="0"/>
                        </a:rPr>
                        <a:t>8Ω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7462888"/>
                  </a:ext>
                </a:extLst>
              </a:tr>
              <a:tr h="255959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Arial" panose="020B0604020202020204" pitchFamily="34" charset="0"/>
                        </a:rPr>
                        <a:t>Sensitivity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Arial" panose="020B0604020202020204" pitchFamily="34" charset="0"/>
                        </a:rPr>
                        <a:t>96dB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4060688640"/>
                  </a:ext>
                </a:extLst>
              </a:tr>
              <a:tr h="255959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Arial" panose="020B0604020202020204" pitchFamily="34" charset="0"/>
                        </a:rPr>
                        <a:t>Rated Power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Arial" panose="020B0604020202020204" pitchFamily="34" charset="0"/>
                        </a:rPr>
                        <a:t>180W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959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Arial" panose="020B0604020202020204" pitchFamily="34" charset="0"/>
                        </a:rPr>
                        <a:t>Peak Power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Arial" panose="020B0604020202020204" pitchFamily="34" charset="0"/>
                        </a:rPr>
                        <a:t>360W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959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Arial" panose="020B0604020202020204" pitchFamily="34" charset="0"/>
                        </a:rPr>
                        <a:t>Maximum SPL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Arial" panose="020B0604020202020204" pitchFamily="34" charset="0"/>
                        </a:rPr>
                        <a:t>122dB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959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Arial" panose="020B0604020202020204" pitchFamily="34" charset="0"/>
                        </a:rPr>
                        <a:t>Diffusion Angle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Arial" panose="020B0604020202020204" pitchFamily="34" charset="0"/>
                        </a:rPr>
                        <a:t>110° × 50° (H × V)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959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Arial" panose="020B0604020202020204" pitchFamily="34" charset="0"/>
                        </a:rPr>
                        <a:t>Crossover Mode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Arial" panose="020B0604020202020204" pitchFamily="34" charset="0"/>
                        </a:rPr>
                        <a:t>Internal/external crossover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959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Arial" panose="020B0604020202020204" pitchFamily="34" charset="0"/>
                        </a:rPr>
                        <a:t>Installation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Arial" panose="020B0604020202020204" pitchFamily="34" charset="0"/>
                        </a:rPr>
                        <a:t>Special U-shaped frame/hang up/support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959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Arial" panose="020B0604020202020204" pitchFamily="34" charset="0"/>
                        </a:rPr>
                        <a:t>Product Size (W × H × D)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</a:rPr>
                        <a:t>267 x 207 x 191mm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959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</a:rPr>
                        <a:t>Weight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</a:rPr>
                        <a:t>5.3kg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BBDE1AB5-D2C1-A336-CDA2-F53D99CED625}"/>
              </a:ext>
            </a:extLst>
          </p:cNvPr>
          <p:cNvSpPr txBox="1"/>
          <p:nvPr/>
        </p:nvSpPr>
        <p:spPr>
          <a:xfrm>
            <a:off x="3519445" y="9311128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1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28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742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655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569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48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397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31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  <p:pic>
        <p:nvPicPr>
          <p:cNvPr id="5" name="그림 4" descr="라우드스피커, 오디오 장비, 울림통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5364BBC-62D3-3471-0887-968EC55B3B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1160" y="1750902"/>
            <a:ext cx="3753303" cy="279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888</TotalTime>
  <Words>128</Words>
  <Application>Microsoft Office PowerPoint</Application>
  <PresentationFormat>A4 용지(210x297mm)</PresentationFormat>
  <Paragraphs>38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나눔스퀘어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110</cp:revision>
  <cp:lastPrinted>2020-11-13T07:15:08Z</cp:lastPrinted>
  <dcterms:created xsi:type="dcterms:W3CDTF">2020-09-29T01:50:16Z</dcterms:created>
  <dcterms:modified xsi:type="dcterms:W3CDTF">2025-08-18T07:44:45Z</dcterms:modified>
</cp:coreProperties>
</file>