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26262" y="3829421"/>
            <a:ext cx="463807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DSP </a:t>
            </a:r>
            <a:r>
              <a:rPr lang="ko-KR" altLang="en-US" sz="1089" dirty="0">
                <a:solidFill>
                  <a:prstClr val="black"/>
                </a:solidFill>
              </a:rPr>
              <a:t>시스템으로 음성을 필터링하고 저음 보정을 자동으로 혼합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고속 피드백 억제 처리로 </a:t>
            </a:r>
            <a:r>
              <a:rPr lang="ko-KR" altLang="en-US" sz="1089" dirty="0" err="1">
                <a:solidFill>
                  <a:prstClr val="black"/>
                </a:solidFill>
              </a:rPr>
              <a:t>하울링</a:t>
            </a:r>
            <a:r>
              <a:rPr lang="ko-KR" altLang="en-US" sz="1089" dirty="0">
                <a:solidFill>
                  <a:prstClr val="black"/>
                </a:solidFill>
              </a:rPr>
              <a:t> 제거 및 안정적인 음향 환경 유지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여러 개의 마이크 사용 시 자동으로 음향 환경에 적응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별도 조정 없이 신속한 보정으로 최상의 음질 제공 및 딜레이 최소화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대규모 환경 대응 가능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고</a:t>
            </a:r>
            <a:r>
              <a:rPr lang="en-US" altLang="ko-KR" sz="1089" dirty="0">
                <a:solidFill>
                  <a:prstClr val="black"/>
                </a:solidFill>
              </a:rPr>
              <a:t>·</a:t>
            </a:r>
            <a:r>
              <a:rPr lang="ko-KR" altLang="en-US" sz="1089" dirty="0">
                <a:solidFill>
                  <a:prstClr val="black"/>
                </a:solidFill>
              </a:rPr>
              <a:t>중</a:t>
            </a:r>
            <a:r>
              <a:rPr lang="en-US" altLang="ko-KR" sz="1089" dirty="0">
                <a:solidFill>
                  <a:prstClr val="black"/>
                </a:solidFill>
              </a:rPr>
              <a:t>·</a:t>
            </a:r>
            <a:r>
              <a:rPr lang="ko-KR" altLang="en-US" sz="1089" dirty="0">
                <a:solidFill>
                  <a:prstClr val="black"/>
                </a:solidFill>
              </a:rPr>
              <a:t>저 </a:t>
            </a:r>
            <a:r>
              <a:rPr lang="en-US" altLang="ko-KR" sz="1089" dirty="0">
                <a:solidFill>
                  <a:prstClr val="black"/>
                </a:solidFill>
              </a:rPr>
              <a:t>3</a:t>
            </a:r>
            <a:r>
              <a:rPr lang="ko-KR" altLang="en-US" sz="1089" dirty="0">
                <a:solidFill>
                  <a:prstClr val="black"/>
                </a:solidFill>
              </a:rPr>
              <a:t>단계 입력 전압 선택으로 왜곡 방지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30~100cm </a:t>
            </a:r>
            <a:r>
              <a:rPr lang="ko-KR" altLang="en-US" sz="1089" dirty="0">
                <a:solidFill>
                  <a:prstClr val="black"/>
                </a:solidFill>
              </a:rPr>
              <a:t>범위에서도 안정적인 수음 보장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PD-14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75316" y="359420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0070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FEEDBACK SUPPRESSOR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24505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601199"/>
              </p:ext>
            </p:extLst>
          </p:nvPr>
        </p:nvGraphicFramePr>
        <p:xfrm>
          <a:off x="462217" y="5556932"/>
          <a:ext cx="5965302" cy="35285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50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4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4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+mn-ea"/>
                          <a:ea typeface="+mn-ea"/>
                        </a:rPr>
                        <a:t>세부내용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Voltage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220V~10% 50Hz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Phantom Power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48V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4066004247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Consumption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15W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Sampling Frequency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32KHz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2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125Hz~15KHz (Speech Mode), 20Hz~15KHz (Music Mode)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Total Harmonic Distortion(THD)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&lt;0.1%@1KHz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Signal-to-Noise Ratio(SNR)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&gt;90dB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8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Signal Delay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7ms (Music Mode), 11ms (Speech Mode)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Input Impedance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Ω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Output Impedance (Balanced)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200Ω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Temperature Range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10~55°C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806631727"/>
                  </a:ext>
                </a:extLst>
              </a:tr>
              <a:tr h="2462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Size 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480×220×44mm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224409101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03ADB3-5FA5-EE43-0261-2A795B2DAFA9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4" name="그림 3" descr="전자제품, 스크린샷, 전자 기기, 회로이(가) 표시된 사진">
            <a:extLst>
              <a:ext uri="{FF2B5EF4-FFF2-40B4-BE49-F238E27FC236}">
                <a16:creationId xmlns:a16="http://schemas.microsoft.com/office/drawing/2014/main" id="{FAA95C82-97F6-AA78-8C80-41DEC258C7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729" y="2226999"/>
            <a:ext cx="5603816" cy="103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985</TotalTime>
  <Words>167</Words>
  <Application>Microsoft Office PowerPoint</Application>
  <PresentationFormat>A4 용지(210x297mm)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131</cp:revision>
  <cp:lastPrinted>2020-11-13T07:15:08Z</cp:lastPrinted>
  <dcterms:created xsi:type="dcterms:W3CDTF">2020-09-29T01:50:16Z</dcterms:created>
  <dcterms:modified xsi:type="dcterms:W3CDTF">2025-06-26T06:28:30Z</dcterms:modified>
</cp:coreProperties>
</file>