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494098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6” </a:t>
            </a:r>
            <a:r>
              <a:rPr lang="ko-KR" altLang="en-US" sz="1089" dirty="0">
                <a:solidFill>
                  <a:prstClr val="black"/>
                </a:solidFill>
              </a:rPr>
              <a:t>유닛의 </a:t>
            </a:r>
            <a:r>
              <a:rPr lang="ko-KR" altLang="en-US" sz="1089" dirty="0" err="1">
                <a:solidFill>
                  <a:prstClr val="black"/>
                </a:solidFill>
              </a:rPr>
              <a:t>팬던트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실링</a:t>
            </a:r>
            <a:r>
              <a:rPr lang="ko-KR" altLang="en-US" sz="1089" dirty="0">
                <a:solidFill>
                  <a:prstClr val="black"/>
                </a:solidFill>
              </a:rPr>
              <a:t> 스피커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IP55</a:t>
            </a:r>
            <a:r>
              <a:rPr lang="ko-KR" altLang="en-US" sz="1089" dirty="0">
                <a:solidFill>
                  <a:prstClr val="black"/>
                </a:solidFill>
              </a:rPr>
              <a:t> 등급의 방수기능으로 실내외 전천후 스피커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실내외 카페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레스토랑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공원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전시장 등 다양한 상업공간에서 사용 가능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PD-20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2588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04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>
                <a:solidFill>
                  <a:schemeClr val="bg1"/>
                </a:solidFill>
              </a:rPr>
              <a:t>Pendant </a:t>
            </a:r>
            <a:r>
              <a:rPr lang="en-US" altLang="ko-KR" sz="1500" b="1" dirty="0">
                <a:solidFill>
                  <a:schemeClr val="bg1"/>
                </a:solidFill>
              </a:rPr>
              <a:t>Ceiling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7996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52769"/>
              </p:ext>
            </p:extLst>
          </p:nvPr>
        </p:nvGraphicFramePr>
        <p:xfrm>
          <a:off x="481428" y="5658454"/>
          <a:ext cx="5868248" cy="3058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3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Speaker Size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6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" Cone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speaker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Power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20W/10W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Voltage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100V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Sensitivity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92dB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Frequency Response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170-15KHz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Dimension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170*245mm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Material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ABS Enclosure+Aluminum Grille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Weight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1.5kg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IP rating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IP55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B433196-2C3B-4F64-B2B9-CC190D1E0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29789"/>
            <a:ext cx="1473851" cy="18689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77CA2C5-65B7-478D-83AE-D039A94DB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675" y="1703126"/>
            <a:ext cx="1970997" cy="2157683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BBDE1AB5-D2C1-A336-CDA2-F53D99CED625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83</Words>
  <Application>Microsoft Office PowerPoint</Application>
  <PresentationFormat>A4 용지(210x297mm)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나눔스퀘어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107</cp:revision>
  <cp:lastPrinted>2020-11-13T07:15:08Z</cp:lastPrinted>
  <dcterms:created xsi:type="dcterms:W3CDTF">2020-09-29T01:50:16Z</dcterms:created>
  <dcterms:modified xsi:type="dcterms:W3CDTF">2025-02-21T06:11:48Z</dcterms:modified>
</cp:coreProperties>
</file>