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1/29/2026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/>
          <p:cNvSpPr txBox="1"/>
          <p:nvPr/>
        </p:nvSpPr>
        <p:spPr>
          <a:xfrm>
            <a:off x="481426" y="4553298"/>
            <a:ext cx="5949036" cy="9643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5.25" </a:t>
            </a:r>
            <a:r>
              <a:rPr lang="ko-KR" altLang="en-US" sz="1089" dirty="0">
                <a:solidFill>
                  <a:prstClr val="black"/>
                </a:solidFill>
              </a:rPr>
              <a:t>유닛의 </a:t>
            </a:r>
            <a:r>
              <a:rPr lang="en-US" altLang="ko-KR" sz="1089" dirty="0">
                <a:solidFill>
                  <a:prstClr val="black"/>
                </a:solidFill>
              </a:rPr>
              <a:t>120Hz ~ 20kHz </a:t>
            </a:r>
            <a:r>
              <a:rPr lang="ko-KR" altLang="en-US" sz="1089" dirty="0">
                <a:solidFill>
                  <a:prstClr val="black"/>
                </a:solidFill>
              </a:rPr>
              <a:t>재생하는 펜던트 스피커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30W </a:t>
            </a:r>
            <a:r>
              <a:rPr lang="ko-KR" altLang="en-US" sz="1089" dirty="0" err="1">
                <a:solidFill>
                  <a:prstClr val="black"/>
                </a:solidFill>
              </a:rPr>
              <a:t>코액시얼</a:t>
            </a:r>
            <a:r>
              <a:rPr lang="ko-KR" altLang="en-US" sz="1089" dirty="0">
                <a:solidFill>
                  <a:prstClr val="black"/>
                </a:solidFill>
              </a:rPr>
              <a:t> 유닛으로 명료한 사운드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카페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레스토랑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공연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전시장 등 다양한 공간 활용</a:t>
            </a:r>
          </a:p>
          <a:p>
            <a:pPr marL="155540" indent="-155540" defTabSz="514403" fontAlgn="ctr" latinLnBrk="1">
              <a:lnSpc>
                <a:spcPts val="1700"/>
              </a:lnSpc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하이</a:t>
            </a:r>
            <a:r>
              <a:rPr lang="en-US" altLang="ko-KR" sz="1089" dirty="0">
                <a:solidFill>
                  <a:prstClr val="black"/>
                </a:solidFill>
              </a:rPr>
              <a:t>/</a:t>
            </a:r>
            <a:r>
              <a:rPr lang="ko-KR" altLang="en-US" sz="1089" dirty="0">
                <a:solidFill>
                  <a:prstClr val="black"/>
                </a:solidFill>
              </a:rPr>
              <a:t>로우 임피던스 겸용</a:t>
            </a:r>
          </a:p>
        </p:txBody>
      </p:sp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PD-50T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15" name="제목 1"/>
          <p:cNvSpPr txBox="1">
            <a:spLocks/>
          </p:cNvSpPr>
          <p:nvPr/>
        </p:nvSpPr>
        <p:spPr>
          <a:xfrm>
            <a:off x="430479" y="4318081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Speaker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2220864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 err="1">
                <a:solidFill>
                  <a:schemeClr val="bg1"/>
                </a:solidFill>
              </a:rPr>
              <a:t>Pandant</a:t>
            </a:r>
            <a:r>
              <a:rPr lang="en-US" altLang="ko-KR" sz="1500" b="1" dirty="0">
                <a:solidFill>
                  <a:schemeClr val="bg1"/>
                </a:solidFill>
              </a:rPr>
              <a:t> Hanging Speaker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31" name="제목 1"/>
          <p:cNvSpPr txBox="1">
            <a:spLocks/>
          </p:cNvSpPr>
          <p:nvPr/>
        </p:nvSpPr>
        <p:spPr>
          <a:xfrm>
            <a:off x="430481" y="5663487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graphicFrame>
        <p:nvGraphicFramePr>
          <p:cNvPr id="19" name="표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5667846"/>
              </p:ext>
            </p:extLst>
          </p:nvPr>
        </p:nvGraphicFramePr>
        <p:xfrm>
          <a:off x="481428" y="5941980"/>
          <a:ext cx="5868248" cy="27978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905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776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313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>
                          <a:latin typeface="나눔스퀘어" panose="020B0600000101010101" pitchFamily="50" charset="-127"/>
                          <a:ea typeface="나눔스퀘어" panose="020B0600000101010101" pitchFamily="50" charset="-127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Type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algun Gothic" panose="020B0503020000020004" pitchFamily="50" charset="-127"/>
                          <a:ea typeface="Malgun Gothic" panose="020B0503020000020004" pitchFamily="50" charset="-127"/>
                        </a:rPr>
                        <a:t>Pendant Ceiling Speaker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Driver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5.25″ + Tweeter 0.5″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679929822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Freq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120Hz – 20kHz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182030896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88 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090937593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Material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Engineering Plastic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292479854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Rated Power (RMS)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>
                          <a:effectLst/>
                        </a:rPr>
                        <a:t>30W (8</a:t>
                      </a:r>
                      <a:r>
                        <a:rPr lang="el-GR" sz="1200">
                          <a:effectLst/>
                        </a:rPr>
                        <a:t>Ω)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Transformer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l-PL" sz="1200">
                          <a:effectLst/>
                        </a:rPr>
                        <a:t>20W / 10W / 5W / 2.5W (100V or 70V)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Dimensions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pt-BR" sz="1200" b="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240 × 200 mm (Φ × H)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b="0" dirty="0">
                          <a:effectLst/>
                          <a:latin typeface="Microsoft Yahei" panose="020B0503020204020204" pitchFamily="34" charset="-122"/>
                          <a:ea typeface="Microsoft Yahei" panose="020B0503020204020204" pitchFamily="34" charset="-122"/>
                        </a:rPr>
                        <a:t>2.5 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46650"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Color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>
                        <a:buNone/>
                      </a:pPr>
                      <a:r>
                        <a:rPr lang="en-US" sz="1200" dirty="0">
                          <a:effectLst/>
                        </a:rPr>
                        <a:t>Black / White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8" name="그림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2" name="TextBox 3">
            <a:extLst>
              <a:ext uri="{FF2B5EF4-FFF2-40B4-BE49-F238E27FC236}">
                <a16:creationId xmlns:a16="http://schemas.microsoft.com/office/drawing/2014/main" id="{BBDE1AB5-D2C1-A336-CDA2-F53D99CED625}"/>
              </a:ext>
            </a:extLst>
          </p:cNvPr>
          <p:cNvSpPr txBox="1"/>
          <p:nvPr/>
        </p:nvSpPr>
        <p:spPr>
          <a:xfrm>
            <a:off x="3519445" y="9311128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1991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39828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59742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679655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099569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519483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939397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359310" algn="l" defTabSz="419913" rtl="0" eaLnBrk="1" latinLnBrk="0" hangingPunct="1">
              <a:defRPr sz="1653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  <p:pic>
        <p:nvPicPr>
          <p:cNvPr id="7" name="그림 6" descr="라우드스피커, 원, 구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604AB549-AD35-743F-57CA-D0A2D25AA92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50858" y="2354536"/>
            <a:ext cx="2614411" cy="1623836"/>
          </a:xfrm>
          <a:prstGeom prst="rect">
            <a:avLst/>
          </a:prstGeom>
        </p:spPr>
      </p:pic>
      <p:pic>
        <p:nvPicPr>
          <p:cNvPr id="13" name="그림 12" descr="실내, 빛, 램프, 흑백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DD2C7DE-3B3C-05E8-A436-9502D58FFE3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8061" y="1566164"/>
            <a:ext cx="1468583" cy="2431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809</TotalTime>
  <Words>118</Words>
  <Application>Microsoft Office PowerPoint</Application>
  <PresentationFormat>A4 용지(210x297mm)</PresentationFormat>
  <Paragraphs>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Microsoft Yahei</vt:lpstr>
      <vt:lpstr>나눔스퀘어</vt:lpstr>
      <vt:lpstr>Malgun Gothic</vt:lpstr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113</cp:revision>
  <cp:lastPrinted>2020-11-13T07:15:08Z</cp:lastPrinted>
  <dcterms:created xsi:type="dcterms:W3CDTF">2020-09-29T01:50:16Z</dcterms:created>
  <dcterms:modified xsi:type="dcterms:W3CDTF">2026-01-29T07:03:16Z</dcterms:modified>
</cp:coreProperties>
</file>