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300311"/>
            <a:ext cx="6126142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새로운 회로 설계와 이중 패널 </a:t>
            </a:r>
            <a:r>
              <a:rPr lang="en-US" altLang="ko-KR" sz="1089" dirty="0">
                <a:solidFill>
                  <a:prstClr val="black"/>
                </a:solidFill>
              </a:rPr>
              <a:t>PCB</a:t>
            </a:r>
            <a:r>
              <a:rPr lang="ko-KR" altLang="en-US" sz="1089" dirty="0">
                <a:solidFill>
                  <a:prstClr val="black"/>
                </a:solidFill>
              </a:rPr>
              <a:t>를 사용하여 고품질의 </a:t>
            </a:r>
            <a:r>
              <a:rPr lang="en-US" altLang="ko-KR" sz="1089" dirty="0">
                <a:solidFill>
                  <a:prstClr val="black"/>
                </a:solidFill>
              </a:rPr>
              <a:t>6</a:t>
            </a:r>
            <a:r>
              <a:rPr lang="ko-KR" altLang="en-US" sz="1089" dirty="0">
                <a:solidFill>
                  <a:prstClr val="black"/>
                </a:solidFill>
              </a:rPr>
              <a:t>존 통합 방송용 앰프입니다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마이크 입력 </a:t>
            </a: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개</a:t>
            </a:r>
            <a:r>
              <a:rPr lang="en-US" altLang="ko-KR" sz="1089" dirty="0">
                <a:solidFill>
                  <a:prstClr val="black"/>
                </a:solidFill>
              </a:rPr>
              <a:t>, AUX </a:t>
            </a:r>
            <a:r>
              <a:rPr lang="ko-KR" altLang="en-US" sz="1089" dirty="0">
                <a:solidFill>
                  <a:prstClr val="black"/>
                </a:solidFill>
              </a:rPr>
              <a:t>입력 </a:t>
            </a: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개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보조 출력 </a:t>
            </a:r>
            <a:r>
              <a:rPr lang="en-US" altLang="ko-KR" sz="1089" dirty="0">
                <a:solidFill>
                  <a:prstClr val="black"/>
                </a:solidFill>
              </a:rPr>
              <a:t>1</a:t>
            </a:r>
            <a:r>
              <a:rPr lang="ko-KR" altLang="en-US" sz="1089" dirty="0">
                <a:solidFill>
                  <a:prstClr val="black"/>
                </a:solidFill>
              </a:rPr>
              <a:t>개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블루투스 버전 </a:t>
            </a:r>
            <a:r>
              <a:rPr lang="en-US" altLang="ko-KR" sz="1089" dirty="0">
                <a:solidFill>
                  <a:prstClr val="black"/>
                </a:solidFill>
              </a:rPr>
              <a:t>5.0, SD/MMC , FM </a:t>
            </a:r>
            <a:r>
              <a:rPr lang="ko-KR" altLang="en-US" sz="1089" dirty="0">
                <a:solidFill>
                  <a:prstClr val="black"/>
                </a:solidFill>
              </a:rPr>
              <a:t>재생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MIC1</a:t>
            </a:r>
            <a:r>
              <a:rPr lang="ko-KR" altLang="en-US" sz="1089" dirty="0">
                <a:solidFill>
                  <a:prstClr val="black"/>
                </a:solidFill>
              </a:rPr>
              <a:t>에는 우선순위 기능</a:t>
            </a:r>
            <a:r>
              <a:rPr lang="en-US" altLang="ko-KR" sz="1089" dirty="0">
                <a:solidFill>
                  <a:prstClr val="black"/>
                </a:solidFill>
              </a:rPr>
              <a:t>(VOX, Back panel 7</a:t>
            </a:r>
            <a:r>
              <a:rPr lang="ko-KR" altLang="en-US" sz="1089" dirty="0">
                <a:solidFill>
                  <a:prstClr val="black"/>
                </a:solidFill>
              </a:rPr>
              <a:t>번 기능</a:t>
            </a:r>
            <a:r>
              <a:rPr lang="en-US" altLang="ko-KR" sz="1089" dirty="0">
                <a:solidFill>
                  <a:prstClr val="black"/>
                </a:solidFill>
              </a:rPr>
              <a:t>)</a:t>
            </a:r>
            <a:r>
              <a:rPr lang="ko-KR" altLang="en-US" sz="1089" dirty="0">
                <a:solidFill>
                  <a:prstClr val="black"/>
                </a:solidFill>
              </a:rPr>
              <a:t>과 잔향 기능이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고음 및 저음 조정 제어 기능이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6</a:t>
            </a:r>
            <a:r>
              <a:rPr lang="ko-KR" altLang="en-US" sz="1089" dirty="0">
                <a:solidFill>
                  <a:prstClr val="black"/>
                </a:solidFill>
              </a:rPr>
              <a:t>개 구역 출력</a:t>
            </a:r>
            <a:r>
              <a:rPr lang="en-US" altLang="ko-KR" sz="1089" dirty="0">
                <a:solidFill>
                  <a:prstClr val="black"/>
                </a:solidFill>
              </a:rPr>
              <a:t>, CH1-CH6 </a:t>
            </a:r>
            <a:r>
              <a:rPr lang="ko-KR" altLang="en-US" sz="1089" dirty="0">
                <a:solidFill>
                  <a:prstClr val="black"/>
                </a:solidFill>
              </a:rPr>
              <a:t>구역 볼륨 조정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가지 사운드 재생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긴급음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긴급 </a:t>
            </a:r>
            <a:r>
              <a:rPr lang="ko-KR" altLang="en-US" sz="1089" dirty="0" err="1">
                <a:solidFill>
                  <a:prstClr val="black"/>
                </a:solidFill>
              </a:rPr>
              <a:t>대피음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경보음이 포함됩니다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DC24V </a:t>
            </a:r>
            <a:r>
              <a:rPr lang="ko-KR" altLang="en-US" sz="1089" dirty="0">
                <a:solidFill>
                  <a:prstClr val="black"/>
                </a:solidFill>
              </a:rPr>
              <a:t>화재 예방 입력을 지원하여 경보음을 발생시킵니다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리모콘포함</a:t>
            </a:r>
            <a:endParaRPr lang="ko-KR" altLang="en-US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레벨 신호 출력 표시등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보호 표시등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과부하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과열 및 과전류 보호 기능이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로우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하이 임피던스</a:t>
            </a:r>
            <a:r>
              <a:rPr lang="en-US" altLang="ko-KR" sz="1089" dirty="0">
                <a:solidFill>
                  <a:prstClr val="black"/>
                </a:solidFill>
              </a:rPr>
              <a:t>(4-16Ω, 70V, 100V)</a:t>
            </a:r>
            <a:r>
              <a:rPr lang="ko-KR" altLang="en-US" sz="1089" dirty="0">
                <a:solidFill>
                  <a:prstClr val="black"/>
                </a:solidFill>
              </a:rPr>
              <a:t>를 지원합니다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PM-250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065094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664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Mixing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80280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172222"/>
              </p:ext>
            </p:extLst>
          </p:nvPr>
        </p:nvGraphicFramePr>
        <p:xfrm>
          <a:off x="481428" y="6110076"/>
          <a:ext cx="5868248" cy="28075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9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Type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 Zone Mixing Amplifiers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Power Source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220V AC 60Hz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696350204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Rated Consuming Power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550W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750195017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Response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80Hz ~ 20KHz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9304272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Distortion(THD)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&lt;0.5% at 1KHZ 100V -3dB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304145243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4-16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endParaRPr lang="el-G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250W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797459819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70V Output Impedance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endParaRPr lang="el-G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404615896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100V Output Impedance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40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endParaRPr lang="el-G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990888185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4-16ohm 70V 100V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638197382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AUX/MIC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500mV/10Kohm/1-3 1-6mV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348628990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S/N Rated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75dB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495589924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Tone Control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Bass:100Hz -+ 10dB Treble: 10kHz -+ 10dB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Size(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WxHxD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483*88*340mm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Weight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12kg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3A52754-FF28-4549-B490-DDA863F922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44" b="28542"/>
          <a:stretch/>
        </p:blipFill>
        <p:spPr>
          <a:xfrm>
            <a:off x="458902" y="1738963"/>
            <a:ext cx="6399098" cy="14438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3C163B-EEEA-D7AE-B371-92690C6DA91D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1411</TotalTime>
  <Words>236</Words>
  <Application>Microsoft Office PowerPoint</Application>
  <PresentationFormat>A4 용지(210x297mm)</PresentationFormat>
  <Paragraphs>49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129</cp:revision>
  <cp:lastPrinted>2020-11-13T07:15:08Z</cp:lastPrinted>
  <dcterms:created xsi:type="dcterms:W3CDTF">2020-09-29T01:50:16Z</dcterms:created>
  <dcterms:modified xsi:type="dcterms:W3CDTF">2025-02-21T06:02:09Z</dcterms:modified>
</cp:coreProperties>
</file>