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4283" y="3923704"/>
            <a:ext cx="586825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하이엔드 미니 앰프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채널 마이크 입력</a:t>
            </a:r>
            <a:r>
              <a:rPr lang="en-US" altLang="ko-KR" sz="1089" dirty="0">
                <a:solidFill>
                  <a:prstClr val="black"/>
                </a:solidFill>
              </a:rPr>
              <a:t>, 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AUX </a:t>
            </a:r>
            <a:r>
              <a:rPr lang="ko-KR" altLang="en-US" sz="1089" dirty="0">
                <a:solidFill>
                  <a:prstClr val="black"/>
                </a:solidFill>
              </a:rPr>
              <a:t>입력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출력 </a:t>
            </a:r>
            <a:r>
              <a:rPr lang="en-US" altLang="ko-KR" sz="1089" dirty="0">
                <a:solidFill>
                  <a:prstClr val="black"/>
                </a:solidFill>
              </a:rPr>
              <a:t>4-16ohm, 2</a:t>
            </a:r>
            <a:r>
              <a:rPr lang="ko-KR" altLang="en-US" sz="1089" dirty="0">
                <a:solidFill>
                  <a:prstClr val="black"/>
                </a:solidFill>
              </a:rPr>
              <a:t>존 볼륨 조정 출력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LCD </a:t>
            </a:r>
            <a:r>
              <a:rPr lang="ko-KR" altLang="en-US" sz="1089" dirty="0">
                <a:solidFill>
                  <a:prstClr val="black"/>
                </a:solidFill>
              </a:rPr>
              <a:t>디스플레이 화면</a:t>
            </a:r>
            <a:r>
              <a:rPr lang="en-US" altLang="ko-KR" sz="1089" dirty="0">
                <a:solidFill>
                  <a:prstClr val="black"/>
                </a:solidFill>
              </a:rPr>
              <a:t>, USB/SD/FM/</a:t>
            </a:r>
            <a:r>
              <a:rPr lang="ko-KR" altLang="en-US" sz="1089" dirty="0">
                <a:solidFill>
                  <a:prstClr val="black"/>
                </a:solidFill>
              </a:rPr>
              <a:t>블루투스 버전 </a:t>
            </a:r>
            <a:r>
              <a:rPr lang="en-US" altLang="ko-KR" sz="1089" dirty="0">
                <a:solidFill>
                  <a:prstClr val="black"/>
                </a:solidFill>
              </a:rPr>
              <a:t>5.0</a:t>
            </a:r>
            <a:r>
              <a:rPr lang="ko-KR" altLang="en-US" sz="1089" dirty="0">
                <a:solidFill>
                  <a:prstClr val="black"/>
                </a:solidFill>
              </a:rPr>
              <a:t> 지원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전원 차단 메모리 재생을 지원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 dirty="0">
                <a:solidFill>
                  <a:prstClr val="black"/>
                </a:solidFill>
              </a:rPr>
              <a:t>개의 단위 신호 표시기 및 </a:t>
            </a:r>
            <a:r>
              <a:rPr lang="ko-KR" altLang="en-US" sz="1089" dirty="0" err="1">
                <a:solidFill>
                  <a:prstClr val="black"/>
                </a:solidFill>
              </a:rPr>
              <a:t>보호등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고음 및 저음 제어 기능과 전체 볼륨 제어 기능 포함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3825416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PS-120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53336" y="368848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Mini Amplifier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417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ko-KR" sz="1500" b="1" dirty="0">
                <a:solidFill>
                  <a:schemeClr val="bg1"/>
                </a:solidFill>
              </a:rPr>
              <a:t>Mini 2 Zone Mixer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473218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15013"/>
              </p:ext>
            </p:extLst>
          </p:nvPr>
        </p:nvGraphicFramePr>
        <p:xfrm>
          <a:off x="481428" y="5764448"/>
          <a:ext cx="5868248" cy="3207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3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Type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Mini 2 Zone Mixer Amplifier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Power Source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220V AC 60Hz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4014216749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Output Power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120W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2223702615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Frequency Response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60Hz ~ 20KHz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Distortion(THD)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&lt;0.5% at 1KHZ 100V -3dB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4166093832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Output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4-16ohm, 70V, 100V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2332564594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A/C Fuse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3.15A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4-16Ω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60W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70V Output Impedance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81.6Ω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100V Output Impedance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166Ω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AUX/MIC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400mV-500mV/4mV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354952221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S/N Rated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&gt;80dB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Pec-out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650mV-750mV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Size(WxHxD)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240*88*220mm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Weight</a:t>
                      </a: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11kg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781F5F6-8A2D-45D4-B776-41DB5BBE7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628" y="1919689"/>
            <a:ext cx="3488668" cy="139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44739-D9B4-F761-3992-35756ECAB740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166</Words>
  <Application>Microsoft Office PowerPoint</Application>
  <PresentationFormat>A4 용지(210x297mm)</PresentationFormat>
  <Paragraphs>47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79</cp:revision>
  <cp:lastPrinted>2020-11-13T07:15:08Z</cp:lastPrinted>
  <dcterms:created xsi:type="dcterms:W3CDTF">2020-09-29T01:50:16Z</dcterms:created>
  <dcterms:modified xsi:type="dcterms:W3CDTF">2025-02-21T06:01:59Z</dcterms:modified>
</cp:coreProperties>
</file>