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754955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채널  </a:t>
            </a:r>
            <a:r>
              <a:rPr lang="en-US" altLang="ko-KR" sz="1089" dirty="0">
                <a:solidFill>
                  <a:prstClr val="black"/>
                </a:solidFill>
              </a:rPr>
              <a:t>AC </a:t>
            </a:r>
            <a:r>
              <a:rPr lang="ko-KR" altLang="en-US" sz="1089" dirty="0">
                <a:solidFill>
                  <a:prstClr val="black"/>
                </a:solidFill>
              </a:rPr>
              <a:t>상용전원 순차제어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Q-</a:t>
            </a:r>
            <a:r>
              <a:rPr lang="ko-KR" altLang="en-US" sz="1089" dirty="0">
                <a:solidFill>
                  <a:prstClr val="black"/>
                </a:solidFill>
              </a:rPr>
              <a:t>포지션 파워모니터로 전압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온도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전류값과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전력값등</a:t>
            </a:r>
            <a:r>
              <a:rPr lang="ko-KR" altLang="en-US" sz="1089" dirty="0">
                <a:solidFill>
                  <a:prstClr val="black"/>
                </a:solidFill>
              </a:rPr>
              <a:t> 전원 필수 파라미터를 실시간 모니터링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다용도 </a:t>
            </a:r>
            <a:r>
              <a:rPr lang="en-US" altLang="ko-KR" sz="1089" dirty="0">
                <a:solidFill>
                  <a:prstClr val="black"/>
                </a:solidFill>
              </a:rPr>
              <a:t>DC</a:t>
            </a:r>
            <a:r>
              <a:rPr lang="ko-KR" altLang="en-US" sz="1089" dirty="0">
                <a:solidFill>
                  <a:prstClr val="black"/>
                </a:solidFill>
              </a:rPr>
              <a:t>직류전원을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BY-PASS </a:t>
            </a:r>
            <a:r>
              <a:rPr lang="ko-KR" altLang="en-US" sz="1089" dirty="0">
                <a:solidFill>
                  <a:prstClr val="black"/>
                </a:solidFill>
              </a:rPr>
              <a:t>기능으로 각 채널의 해당 스위치에 관계없이 전 채널에 전원 일괄 공급가능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모든채널</a:t>
            </a:r>
            <a:r>
              <a:rPr lang="ko-KR" altLang="en-US" sz="1089" dirty="0">
                <a:solidFill>
                  <a:prstClr val="black"/>
                </a:solidFill>
              </a:rPr>
              <a:t> 누설 전압제로화 설계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PS-2201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52217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Sequence Power Distributor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071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Power Distributor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03737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43994"/>
              </p:ext>
            </p:extLst>
          </p:nvPr>
        </p:nvGraphicFramePr>
        <p:xfrm>
          <a:off x="517400" y="5346369"/>
          <a:ext cx="5868248" cy="3424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AC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출력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채널당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2200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W(AC 220V/10A)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DC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출력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DC 24V, 2A (UNSWITCHED)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램프 출력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DC 12V, 400mA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채널 수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9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(8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채널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후면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+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상시전원용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개 전면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채널당 적정 하중 한계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채널당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220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V, 10A (max 2200W)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최대 하중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전압값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265V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최대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LINK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가능 기기 수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 CH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순차 전원 지연 시간 조정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0.5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초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/1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초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/2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초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/ 4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초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FUNCTION KEY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디스플레이 창에서 실시간 전압 및 내기 온도 체크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LINK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커넥터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RJ45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마스터 기기 표시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LED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지원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출력 전원 필터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각 채널 별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EM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필터 채용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749865273"/>
                  </a:ext>
                </a:extLst>
              </a:tr>
              <a:tr h="17091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상시 전원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개 까지 사용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전면부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+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후면부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1CH 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조건부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900092452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컨트롤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BYPASS ON/OFF BUTTON (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전면부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54949218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전압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Voltage)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220V/60Hz,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표준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3-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Wire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사용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246983248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소비전력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20W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130640765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u="none" strike="noStrike" cap="none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Malgun Gothic"/>
                        </a:rPr>
                        <a:t>사이즈 </a:t>
                      </a:r>
                      <a:r>
                        <a:rPr lang="en-US" altLang="ko-KR" sz="1100" b="0" u="none" strike="noStrike" cap="none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Malgun Gothic"/>
                        </a:rPr>
                        <a:t>(</a:t>
                      </a:r>
                      <a:r>
                        <a:rPr lang="en-US" altLang="ko" sz="1100" b="0" u="none" strike="noStrike" cap="none" dirty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Malgun Gothic"/>
                        </a:rPr>
                        <a:t>WxDxH</a:t>
                      </a:r>
                      <a:r>
                        <a:rPr lang="en-US" altLang="ko" sz="1100" b="0" u="none" strike="noStrike" cap="none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Malgun Gothic"/>
                        </a:rPr>
                        <a:t>)</a:t>
                      </a: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483 × 350 × 88 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983517482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6.25kg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41855794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D34047-FAF2-41DF-A4D0-A90AB3E53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30" y="1683077"/>
            <a:ext cx="4147625" cy="1685472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37284BA8-7B47-4FF2-89E1-950E9115E29D}"/>
              </a:ext>
            </a:extLst>
          </p:cNvPr>
          <p:cNvSpPr txBox="1"/>
          <p:nvPr/>
        </p:nvSpPr>
        <p:spPr>
          <a:xfrm>
            <a:off x="3477044" y="9195977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 dirty="0" err="1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505</a:t>
            </a:r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031-8011-0388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225</Words>
  <Application>Microsoft Office PowerPoint</Application>
  <PresentationFormat>A4 용지(210x297mm)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137</cp:revision>
  <cp:lastPrinted>2020-11-13T07:15:08Z</cp:lastPrinted>
  <dcterms:created xsi:type="dcterms:W3CDTF">2020-09-29T01:50:16Z</dcterms:created>
  <dcterms:modified xsi:type="dcterms:W3CDTF">2024-11-12T07:47:30Z</dcterms:modified>
</cp:coreProperties>
</file>