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754955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3.5</a:t>
            </a:r>
            <a:r>
              <a:rPr lang="ko-KR" altLang="en-US" sz="1089" dirty="0">
                <a:solidFill>
                  <a:prstClr val="black"/>
                </a:solidFill>
              </a:rPr>
              <a:t>인치의 터치스크린을 탑재해 실시간 전압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날짜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시간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채널별</a:t>
            </a:r>
            <a:r>
              <a:rPr lang="ko-KR" altLang="en-US" sz="1089" dirty="0">
                <a:solidFill>
                  <a:prstClr val="black"/>
                </a:solidFill>
              </a:rPr>
              <a:t> 상태</a:t>
            </a:r>
            <a:r>
              <a:rPr lang="en-US" altLang="ko-KR" sz="1089" dirty="0">
                <a:solidFill>
                  <a:prstClr val="black"/>
                </a:solidFill>
              </a:rPr>
              <a:t>(ON/OFF)</a:t>
            </a:r>
            <a:r>
              <a:rPr lang="ko-KR" altLang="en-US" sz="1089" dirty="0">
                <a:solidFill>
                  <a:prstClr val="black"/>
                </a:solidFill>
              </a:rPr>
              <a:t>를 표시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</a:t>
            </a:r>
            <a:r>
              <a:rPr lang="ko-KR" altLang="en-US" sz="1089" dirty="0">
                <a:solidFill>
                  <a:prstClr val="black"/>
                </a:solidFill>
              </a:rPr>
              <a:t>채널 출력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각 채널의 부팅 및 종료의 시간과 날짜를 설정할 수 있도록 시계 칩 내장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다양한 종류의 장치를 순서대로 부팅하고 종료하여 전류 과부화 및 작동 오류로 인한 시스템 손상 방지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저전압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과전압 보호 값 설정 가능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PS-840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522173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831203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Sequence Power Distributor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071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Power Distributor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503737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26569"/>
              </p:ext>
            </p:extLst>
          </p:nvPr>
        </p:nvGraphicFramePr>
        <p:xfrm>
          <a:off x="517400" y="5346369"/>
          <a:ext cx="5868248" cy="32266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2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Supply voltage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AC 220V 60Hz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8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Individual channel rated output current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16A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Total rated output current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40A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8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Interval time of each sequence step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1~999s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USB power supply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DC 5V 500mA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Power output sockets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8 Controllable outputs, 1 auxiliary output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Size(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WxDxH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482x 230 x 67mm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944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3.5kg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9B6B14-23F2-C7BA-76B8-B0031D8A8B71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7" name="그림 6" descr="전자제품, 회로, 스크린샷, 전자 기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2E78A93-547A-09EC-E872-1BC579FDA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54" y="2156072"/>
            <a:ext cx="4446740" cy="10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134</Words>
  <Application>Microsoft Office PowerPoint</Application>
  <PresentationFormat>A4 용지(210x297mm)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나눔고딕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141</cp:revision>
  <cp:lastPrinted>2020-11-13T07:15:08Z</cp:lastPrinted>
  <dcterms:created xsi:type="dcterms:W3CDTF">2020-09-29T01:50:16Z</dcterms:created>
  <dcterms:modified xsi:type="dcterms:W3CDTF">2025-10-22T03:12:07Z</dcterms:modified>
</cp:coreProperties>
</file>