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426" y="4066294"/>
            <a:ext cx="5868250" cy="93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UHF 1</a:t>
            </a:r>
            <a:r>
              <a:rPr lang="ko-KR" altLang="en-US" sz="1089" dirty="0">
                <a:solidFill>
                  <a:prstClr val="black"/>
                </a:solidFill>
              </a:rPr>
              <a:t>채널 무선 시스템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PLL </a:t>
            </a:r>
            <a:r>
              <a:rPr lang="ko-KR" altLang="en-US" sz="1089" dirty="0">
                <a:solidFill>
                  <a:prstClr val="black"/>
                </a:solidFill>
              </a:rPr>
              <a:t>자동 채널 </a:t>
            </a:r>
            <a:r>
              <a:rPr lang="en-US" altLang="ko-KR" sz="1089" dirty="0">
                <a:solidFill>
                  <a:prstClr val="black"/>
                </a:solidFill>
              </a:rPr>
              <a:t>IR </a:t>
            </a:r>
            <a:r>
              <a:rPr lang="ko-KR" altLang="en-US" sz="1089" dirty="0">
                <a:solidFill>
                  <a:prstClr val="black"/>
                </a:solidFill>
              </a:rPr>
              <a:t>방식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고품질 유닛 탑재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노이즈 제거 및 안정적 통신 유지</a:t>
            </a: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PW-910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831077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 Wireless MIC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195399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Wireless 1CH Receiver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5044179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id="{B6BD5AD3-249F-44AA-B2BC-E7852F761A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130991"/>
              </p:ext>
            </p:extLst>
          </p:nvPr>
        </p:nvGraphicFramePr>
        <p:xfrm>
          <a:off x="316992" y="5341288"/>
          <a:ext cx="3267456" cy="404791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50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7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181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수신기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6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Carrier frequency band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925.0 ~ 937.5MHz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2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Oscillation mode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DPLL digital phase-locked loop technology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1072339"/>
                  </a:ext>
                </a:extLst>
              </a:tr>
              <a:tr h="182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Bandwidth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50MHz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04278764"/>
                  </a:ext>
                </a:extLst>
              </a:tr>
              <a:tr h="182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Frequency response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50Hz～17kHz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8602986"/>
                  </a:ext>
                </a:extLst>
              </a:tr>
              <a:tr h="5265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Receiving sensitivity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When the offset is 35 kHz and the input is 6 dBµV, S/N ≥ 58 dB.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2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Frequency stability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2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Audio frequency offset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75 kHz offset at &lt; 1% distortion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2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Comprehensive signal-to-noise ratio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S/N ≥ 95 dB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Comprehensive T.H.D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&lt; 0.7% @ 1 kHz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2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Balanced output port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Impedance 680 ohms,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2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Unbalanced output audio port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Impedance 2200 ohms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2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Effective working distance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 meters (open place)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Power supply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DC 12V-1000mA.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21" name="표 20">
            <a:extLst>
              <a:ext uri="{FF2B5EF4-FFF2-40B4-BE49-F238E27FC236}">
                <a16:creationId xmlns:a16="http://schemas.microsoft.com/office/drawing/2014/main" id="{2C34D529-3E1E-400B-8B41-80FCE8440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769425"/>
              </p:ext>
            </p:extLst>
          </p:nvPr>
        </p:nvGraphicFramePr>
        <p:xfrm>
          <a:off x="3645408" y="5341288"/>
          <a:ext cx="2938272" cy="39414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51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66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338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송신기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5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Carrier frequency band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925.0 ~ 937.5MHz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5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Modulation mode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Broadband FM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8602986"/>
                  </a:ext>
                </a:extLst>
              </a:tr>
              <a:tr h="2735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Oscillation mode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DPLL digital phase-locked loop technology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5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Harmonic radiation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More than 45 dB below the carrier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0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Radio frequency power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 mW (low), 25 mW (high)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5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Audio frequency offset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75 kHz offset at &lt; 1% distortion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5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Frequency response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 Hz – 17 kHz (±3 dB)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5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Tone mode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Moving coil microphone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5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Current consumption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130mA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5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Battery life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Approx. 10 hours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35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Battery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 × AA batteries (1.5 V each)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TextBox 3">
            <a:extLst>
              <a:ext uri="{FF2B5EF4-FFF2-40B4-BE49-F238E27FC236}">
                <a16:creationId xmlns:a16="http://schemas.microsoft.com/office/drawing/2014/main" id="{9F097889-8CA6-6860-C033-0C988680C959}"/>
              </a:ext>
            </a:extLst>
          </p:cNvPr>
          <p:cNvSpPr txBox="1"/>
          <p:nvPr/>
        </p:nvSpPr>
        <p:spPr>
          <a:xfrm>
            <a:off x="3519445" y="9311128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1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28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742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655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569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48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397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31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  <p:pic>
        <p:nvPicPr>
          <p:cNvPr id="13" name="그림 12" descr="전자제품, 전자 기기, 라우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0E95CFD-7400-5605-14C0-535E8E838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6125" y="1980951"/>
            <a:ext cx="837739" cy="2006045"/>
          </a:xfrm>
          <a:prstGeom prst="rect">
            <a:avLst/>
          </a:prstGeom>
        </p:spPr>
      </p:pic>
      <p:pic>
        <p:nvPicPr>
          <p:cNvPr id="16" name="그림 15" descr="마이크, 오디오 장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936C6BF-5A52-4C88-4C17-9BA156B2F8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0991" y="1836131"/>
            <a:ext cx="423128" cy="2631186"/>
          </a:xfrm>
          <a:prstGeom prst="rect">
            <a:avLst/>
          </a:prstGeom>
        </p:spPr>
      </p:pic>
      <p:pic>
        <p:nvPicPr>
          <p:cNvPr id="22" name="그림 21" descr="전자제품, 전자 기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7EE99B1-5C74-AB85-37D7-4365F4D46A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7729" y="1552027"/>
            <a:ext cx="2530942" cy="244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921</TotalTime>
  <Words>239</Words>
  <Application>Microsoft Office PowerPoint</Application>
  <PresentationFormat>A4 용지(210x297mm)</PresentationFormat>
  <Paragraphs>64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81</cp:revision>
  <cp:lastPrinted>2020-11-13T07:15:08Z</cp:lastPrinted>
  <dcterms:created xsi:type="dcterms:W3CDTF">2020-09-29T01:50:16Z</dcterms:created>
  <dcterms:modified xsi:type="dcterms:W3CDTF">2025-06-19T07:56:03Z</dcterms:modified>
</cp:coreProperties>
</file>