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680054"/>
            <a:ext cx="58249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UHF 2</a:t>
            </a:r>
            <a:r>
              <a:rPr lang="ko-KR" altLang="en-US" sz="1089" dirty="0">
                <a:solidFill>
                  <a:prstClr val="black"/>
                </a:solidFill>
              </a:rPr>
              <a:t>채널 무선 시스템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PLL </a:t>
            </a:r>
            <a:r>
              <a:rPr lang="ko-KR" altLang="en-US" sz="1089" dirty="0">
                <a:solidFill>
                  <a:prstClr val="black"/>
                </a:solidFill>
              </a:rPr>
              <a:t>자동 채널 </a:t>
            </a: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방식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유닛 탑재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노이즈 제거 및 안정적 통신 유지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PW-920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34573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457863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76837"/>
              </p:ext>
            </p:extLst>
          </p:nvPr>
        </p:nvGraphicFramePr>
        <p:xfrm>
          <a:off x="308042" y="4855227"/>
          <a:ext cx="3387658" cy="4484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8558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(PW-920R)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Oscillation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DPLL digital phase-locked loop technology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97123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621073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50Hz～17KHz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635576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when the offset is equal to 35KHZ, When 6dBuV is input, S/N&gt;58dB.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18609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stability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624017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Audio frequency offset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75KHz@ distortion &lt; 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Comprehensive signal-to-noise ratio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S/N&gt;95dB.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Comprehensive T.H.D: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&lt;0.7%@1KHz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50Hz～17KHz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Balanced output 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 680 ohms,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output audio 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 2200 ohms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Effective working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 meters (open place)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12V-1000mA.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127817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482*44*180mm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641799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3571"/>
              </p:ext>
            </p:extLst>
          </p:nvPr>
        </p:nvGraphicFramePr>
        <p:xfrm>
          <a:off x="3849366" y="4863864"/>
          <a:ext cx="2758202" cy="4145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(PW-900D)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Modulation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broadband FM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886284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Oscillation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DPLL digital phase-locked loop technology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465361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Harmonic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more than 45dBm lower than the main wave.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Radio frequency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low power 5mW, high power 25mW.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Audio frequency offset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75KHz@ distortion &lt; 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50Hz～17KHz±3dBm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Tone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moving coil microphone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Current consumption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6783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 life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≧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10h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AA*2(1.5V)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27191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257*50mm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328578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78A57D19-C51D-CEEA-4F0F-D13EFB781FDF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4" name="그림 3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5D55C8-02B8-4E43-4B83-7E682195D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680" y="1827147"/>
            <a:ext cx="653302" cy="1564394"/>
          </a:xfrm>
          <a:prstGeom prst="rect">
            <a:avLst/>
          </a:prstGeom>
        </p:spPr>
      </p:pic>
      <p:pic>
        <p:nvPicPr>
          <p:cNvPr id="9" name="그림 8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71C844-AA21-5EFB-39CD-ABFC71CD8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108" y="1827147"/>
            <a:ext cx="653302" cy="1564394"/>
          </a:xfrm>
          <a:prstGeom prst="rect">
            <a:avLst/>
          </a:prstGeom>
        </p:spPr>
      </p:pic>
      <p:pic>
        <p:nvPicPr>
          <p:cNvPr id="13" name="그림 12" descr="전자제품, 텍스트, 전자 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BDC844-65EE-4070-2F6F-A96EE152D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31" y="1372942"/>
            <a:ext cx="3272026" cy="2635640"/>
          </a:xfrm>
          <a:prstGeom prst="rect">
            <a:avLst/>
          </a:prstGeom>
        </p:spPr>
      </p:pic>
      <p:pic>
        <p:nvPicPr>
          <p:cNvPr id="16" name="그림 15" descr="마이크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B1E940-A17C-3CE7-09B3-838DF1874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501" y="1911273"/>
            <a:ext cx="354419" cy="1456217"/>
          </a:xfrm>
          <a:prstGeom prst="rect">
            <a:avLst/>
          </a:prstGeom>
        </p:spPr>
      </p:pic>
      <p:pic>
        <p:nvPicPr>
          <p:cNvPr id="19" name="그림 18" descr="마이크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B0DABC-C170-2A5F-C880-111940524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988" y="1911273"/>
            <a:ext cx="354419" cy="14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242</Words>
  <Application>Microsoft Office PowerPoint</Application>
  <PresentationFormat>A4 용지(210x297mm)</PresentationFormat>
  <Paragraphs>68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MS Gothic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103</cp:revision>
  <cp:lastPrinted>2020-11-13T07:15:08Z</cp:lastPrinted>
  <dcterms:created xsi:type="dcterms:W3CDTF">2020-09-29T01:50:16Z</dcterms:created>
  <dcterms:modified xsi:type="dcterms:W3CDTF">2025-06-19T07:44:28Z</dcterms:modified>
</cp:coreProperties>
</file>