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4" r:id="rId1"/>
  </p:sldMasterIdLst>
  <p:sldIdLst>
    <p:sldId id="260" r:id="rId2"/>
  </p:sldIdLst>
  <p:sldSz cx="6858000" cy="9906000" type="A4"/>
  <p:notesSz cx="7099300" cy="10234613"/>
  <p:defaultTextStyle>
    <a:defPPr>
      <a:defRPr lang="en-US"/>
    </a:defPPr>
    <a:lvl1pPr marL="0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1pPr>
    <a:lvl2pPr marL="419913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2pPr>
    <a:lvl3pPr marL="839828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3pPr>
    <a:lvl4pPr marL="1259742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4pPr>
    <a:lvl5pPr marL="1679655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5pPr>
    <a:lvl6pPr marL="2099569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6pPr>
    <a:lvl7pPr marL="2519483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7pPr>
    <a:lvl8pPr marL="2939397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8pPr>
    <a:lvl9pPr marL="3359310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1F23"/>
    <a:srgbClr val="DCDCDC"/>
    <a:srgbClr val="0D10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밝은 스타일 1 - 강조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313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212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690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4417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471490" y="9181395"/>
            <a:ext cx="2892138" cy="5111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14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361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서울시 동작구 상도로 </a:t>
            </a:r>
            <a:r>
              <a:rPr lang="en-US" altLang="ko-KR" sz="1361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17 </a:t>
            </a:r>
            <a:r>
              <a:rPr lang="ko-KR" altLang="en-US" sz="1361" b="0" i="0" kern="120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동화빌딩</a:t>
            </a:r>
          </a:p>
          <a:p>
            <a:endParaRPr lang="ko-KR" altLang="en-US" sz="136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4" name="그림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079" y="-5631"/>
            <a:ext cx="6858000" cy="9911633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3997532" y="9364769"/>
            <a:ext cx="2321469" cy="5530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서울시 동작구 상도로 </a:t>
            </a:r>
            <a:r>
              <a:rPr lang="en-US" altLang="ko-KR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17 </a:t>
            </a:r>
            <a:r>
              <a:rPr lang="ko-KR" altLang="en-US" sz="998" b="0" i="0" kern="120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동화빌딩</a:t>
            </a:r>
            <a:endParaRPr lang="en-US" altLang="ko-KR" sz="998" b="0" i="0" kern="1200" dirty="0">
              <a:solidFill>
                <a:schemeClr val="bg1"/>
              </a:solidFill>
              <a:effectLst/>
              <a:latin typeface="+mj-lt"/>
              <a:ea typeface="+mn-ea"/>
              <a:cs typeface="+mn-cs"/>
            </a:endParaRPr>
          </a:p>
          <a:p>
            <a:r>
              <a:rPr lang="en-US" altLang="ko-KR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TEL : 02-825-0300 FAX: 02-825-1141</a:t>
            </a:r>
          </a:p>
          <a:p>
            <a:endParaRPr lang="ko-KR" altLang="en-US" sz="998" b="0" i="0" kern="1200" dirty="0">
              <a:solidFill>
                <a:schemeClr val="bg1"/>
              </a:solidFill>
              <a:effectLst/>
              <a:latin typeface="+mj-lt"/>
              <a:ea typeface="+mn-ea"/>
              <a:cs typeface="+mn-cs"/>
            </a:endParaRPr>
          </a:p>
        </p:txBody>
      </p:sp>
      <p:pic>
        <p:nvPicPr>
          <p:cNvPr id="17" name="그림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351" y="9086912"/>
            <a:ext cx="1527298" cy="23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528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841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957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2/21/2025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028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245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685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652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2/21/2025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43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377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693" r:id="rId12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481426" y="4378020"/>
            <a:ext cx="6126142" cy="1182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5540" indent="-155540" defTabSz="514403" fontAlgn="ctr" latinLnBrk="1">
              <a:lnSpc>
                <a:spcPts val="1700"/>
              </a:lnSpc>
              <a:buFont typeface="Arial" panose="020B0604020202020204" pitchFamily="34" charset="0"/>
              <a:buChar char="•"/>
            </a:pPr>
            <a:r>
              <a:rPr lang="en-US" altLang="ko-KR" sz="1089" dirty="0">
                <a:solidFill>
                  <a:prstClr val="black"/>
                </a:solidFill>
              </a:rPr>
              <a:t>8</a:t>
            </a:r>
            <a:r>
              <a:rPr lang="ko-KR" altLang="en-US" sz="1089" dirty="0">
                <a:solidFill>
                  <a:prstClr val="black"/>
                </a:solidFill>
              </a:rPr>
              <a:t>채널 울트라 슬림 믹서</a:t>
            </a:r>
            <a:endParaRPr lang="en-US" altLang="ko-KR" sz="1089" dirty="0">
              <a:solidFill>
                <a:prstClr val="black"/>
              </a:solidFill>
            </a:endParaRPr>
          </a:p>
          <a:p>
            <a:pPr marL="155540" indent="-155540" defTabSz="514403" fontAlgn="ctr" latinLnBrk="1">
              <a:lnSpc>
                <a:spcPts val="1700"/>
              </a:lnSpc>
              <a:buFont typeface="Arial" panose="020B0604020202020204" pitchFamily="34" charset="0"/>
              <a:buChar char="•"/>
            </a:pPr>
            <a:r>
              <a:rPr lang="ko-KR" altLang="en-US" sz="1089" dirty="0">
                <a:solidFill>
                  <a:prstClr val="black"/>
                </a:solidFill>
              </a:rPr>
              <a:t>무선 </a:t>
            </a:r>
            <a:r>
              <a:rPr lang="en-US" altLang="ko-KR" sz="1089" dirty="0">
                <a:solidFill>
                  <a:prstClr val="black"/>
                </a:solidFill>
              </a:rPr>
              <a:t>Bluetooth </a:t>
            </a:r>
            <a:r>
              <a:rPr lang="ko-KR" altLang="en-US" sz="1089" dirty="0">
                <a:solidFill>
                  <a:prstClr val="black"/>
                </a:solidFill>
              </a:rPr>
              <a:t>재생을 즐기고 </a:t>
            </a:r>
            <a:r>
              <a:rPr lang="en-US" altLang="ko-KR" sz="1089" dirty="0">
                <a:solidFill>
                  <a:prstClr val="black"/>
                </a:solidFill>
              </a:rPr>
              <a:t>MP3</a:t>
            </a:r>
            <a:r>
              <a:rPr lang="ko-KR" altLang="en-US" sz="1089" dirty="0">
                <a:solidFill>
                  <a:prstClr val="black"/>
                </a:solidFill>
              </a:rPr>
              <a:t>에 쉽게 액세스 가능</a:t>
            </a:r>
          </a:p>
          <a:p>
            <a:pPr marL="155540" indent="-155540" defTabSz="514403" fontAlgn="ctr" latinLnBrk="1">
              <a:lnSpc>
                <a:spcPts val="1700"/>
              </a:lnSpc>
              <a:buFont typeface="Arial" panose="020B0604020202020204" pitchFamily="34" charset="0"/>
              <a:buChar char="•"/>
            </a:pPr>
            <a:r>
              <a:rPr lang="ko-KR" altLang="en-US" sz="1089" dirty="0">
                <a:solidFill>
                  <a:prstClr val="black"/>
                </a:solidFill>
              </a:rPr>
              <a:t>녹음 기능 내장</a:t>
            </a:r>
          </a:p>
          <a:p>
            <a:pPr marL="155540" indent="-155540" defTabSz="514403" fontAlgn="ctr" latinLnBrk="1">
              <a:lnSpc>
                <a:spcPts val="1700"/>
              </a:lnSpc>
              <a:buFont typeface="Arial" panose="020B0604020202020204" pitchFamily="34" charset="0"/>
              <a:buChar char="•"/>
            </a:pPr>
            <a:r>
              <a:rPr lang="ko-KR" altLang="en-US" sz="1089" dirty="0">
                <a:solidFill>
                  <a:prstClr val="black"/>
                </a:solidFill>
              </a:rPr>
              <a:t>듀얼 </a:t>
            </a:r>
            <a:r>
              <a:rPr lang="en-US" altLang="ko-KR" sz="1089" dirty="0">
                <a:solidFill>
                  <a:prstClr val="black"/>
                </a:solidFill>
              </a:rPr>
              <a:t>7</a:t>
            </a:r>
            <a:r>
              <a:rPr lang="ko-KR" altLang="en-US" sz="1089" dirty="0">
                <a:solidFill>
                  <a:prstClr val="black"/>
                </a:solidFill>
              </a:rPr>
              <a:t>밴드 </a:t>
            </a:r>
            <a:r>
              <a:rPr lang="ko-KR" altLang="en-US" sz="1089" dirty="0" err="1">
                <a:solidFill>
                  <a:prstClr val="black"/>
                </a:solidFill>
              </a:rPr>
              <a:t>이퀄라이제이션</a:t>
            </a:r>
            <a:r>
              <a:rPr lang="ko-KR" altLang="en-US" sz="1089" dirty="0">
                <a:solidFill>
                  <a:prstClr val="black"/>
                </a:solidFill>
              </a:rPr>
              <a:t> 및 </a:t>
            </a:r>
            <a:r>
              <a:rPr lang="en-US" altLang="ko-KR" sz="1089" dirty="0">
                <a:solidFill>
                  <a:prstClr val="black"/>
                </a:solidFill>
              </a:rPr>
              <a:t>99 DSP </a:t>
            </a:r>
            <a:r>
              <a:rPr lang="ko-KR" altLang="en-US" sz="1089" dirty="0">
                <a:solidFill>
                  <a:prstClr val="black"/>
                </a:solidFill>
              </a:rPr>
              <a:t>프로세서 내장</a:t>
            </a:r>
          </a:p>
          <a:p>
            <a:pPr marL="155540" indent="-155540" defTabSz="514403" fontAlgn="ctr" latinLnBrk="1">
              <a:lnSpc>
                <a:spcPts val="1700"/>
              </a:lnSpc>
              <a:buFont typeface="Arial" panose="020B0604020202020204" pitchFamily="34" charset="0"/>
              <a:buChar char="•"/>
            </a:pPr>
            <a:r>
              <a:rPr lang="ko-KR" altLang="en-US" sz="1089" dirty="0">
                <a:solidFill>
                  <a:prstClr val="black"/>
                </a:solidFill>
              </a:rPr>
              <a:t>녹음 및 헤드폰 모니터링을 위한 전용 출력</a:t>
            </a:r>
          </a:p>
        </p:txBody>
      </p:sp>
      <p:sp>
        <p:nvSpPr>
          <p:cNvPr id="11" name="직사각형 10"/>
          <p:cNvSpPr/>
          <p:nvPr/>
        </p:nvSpPr>
        <p:spPr>
          <a:xfrm flipV="1">
            <a:off x="295480" y="828073"/>
            <a:ext cx="6312088" cy="6229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sp>
        <p:nvSpPr>
          <p:cNvPr id="10" name="제목 1"/>
          <p:cNvSpPr txBox="1">
            <a:spLocks/>
          </p:cNvSpPr>
          <p:nvPr/>
        </p:nvSpPr>
        <p:spPr>
          <a:xfrm>
            <a:off x="295480" y="918342"/>
            <a:ext cx="2447720" cy="339449"/>
          </a:xfrm>
          <a:prstGeom prst="rect">
            <a:avLst/>
          </a:prstGeom>
        </p:spPr>
        <p:txBody>
          <a:bodyPr vert="horz" lIns="82953" tIns="41476" rIns="82953" bIns="41476" rtlCol="0" anchor="t">
            <a:noAutofit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000" b="1" dirty="0">
                <a:latin typeface="+mj-ea"/>
              </a:rPr>
              <a:t>RM-80</a:t>
            </a:r>
            <a:endParaRPr lang="ko-KR" altLang="en-US" sz="2000" b="1" dirty="0">
              <a:latin typeface="+mj-ea"/>
            </a:endParaRPr>
          </a:p>
        </p:txBody>
      </p:sp>
      <p:sp>
        <p:nvSpPr>
          <p:cNvPr id="15" name="제목 1"/>
          <p:cNvSpPr txBox="1">
            <a:spLocks/>
          </p:cNvSpPr>
          <p:nvPr/>
        </p:nvSpPr>
        <p:spPr>
          <a:xfrm>
            <a:off x="430479" y="4145238"/>
            <a:ext cx="1440758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542" b="1" i="1" dirty="0"/>
              <a:t>FEATURE</a:t>
            </a:r>
            <a:endParaRPr lang="ko-KR" altLang="en-US" sz="1542" b="1" i="1" dirty="0"/>
          </a:p>
        </p:txBody>
      </p:sp>
      <p:sp>
        <p:nvSpPr>
          <p:cNvPr id="23" name="제목 1"/>
          <p:cNvSpPr txBox="1">
            <a:spLocks/>
          </p:cNvSpPr>
          <p:nvPr/>
        </p:nvSpPr>
        <p:spPr>
          <a:xfrm>
            <a:off x="296521" y="1218231"/>
            <a:ext cx="3831203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300" b="1" i="1" dirty="0">
                <a:solidFill>
                  <a:schemeClr val="bg1">
                    <a:lumMod val="65000"/>
                  </a:schemeClr>
                </a:solidFill>
              </a:rPr>
              <a:t>Professional  Mixing System</a:t>
            </a:r>
            <a:endParaRPr lang="ko-KR" altLang="en-US" sz="1300" b="1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295480" y="470583"/>
            <a:ext cx="6312088" cy="357490"/>
          </a:xfrm>
          <a:prstGeom prst="rect">
            <a:avLst/>
          </a:prstGeom>
          <a:solidFill>
            <a:srgbClr val="0D10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sp>
        <p:nvSpPr>
          <p:cNvPr id="29" name="직사각형 28"/>
          <p:cNvSpPr/>
          <p:nvPr/>
        </p:nvSpPr>
        <p:spPr>
          <a:xfrm>
            <a:off x="308042" y="478489"/>
            <a:ext cx="1298689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500" b="1" dirty="0">
                <a:solidFill>
                  <a:schemeClr val="bg1"/>
                </a:solidFill>
              </a:rPr>
              <a:t>AUDIO MIXER</a:t>
            </a:r>
            <a:endParaRPr lang="ko-KR" altLang="en-US" sz="1500" b="1" dirty="0">
              <a:solidFill>
                <a:schemeClr val="bg1"/>
              </a:solidFill>
            </a:endParaRPr>
          </a:p>
        </p:txBody>
      </p:sp>
      <p:sp>
        <p:nvSpPr>
          <p:cNvPr id="31" name="제목 1"/>
          <p:cNvSpPr txBox="1">
            <a:spLocks/>
          </p:cNvSpPr>
          <p:nvPr/>
        </p:nvSpPr>
        <p:spPr>
          <a:xfrm>
            <a:off x="430479" y="5854243"/>
            <a:ext cx="1847968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542" b="1" i="1" dirty="0"/>
              <a:t>SPECIFICATION</a:t>
            </a:r>
            <a:endParaRPr lang="ko-KR" altLang="en-US" sz="1542" b="1" i="1" dirty="0"/>
          </a:p>
        </p:txBody>
      </p:sp>
      <p:sp>
        <p:nvSpPr>
          <p:cNvPr id="6" name="직사각형 5"/>
          <p:cNvSpPr/>
          <p:nvPr/>
        </p:nvSpPr>
        <p:spPr>
          <a:xfrm>
            <a:off x="1" y="9195977"/>
            <a:ext cx="6857999" cy="53606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graphicFrame>
        <p:nvGraphicFramePr>
          <p:cNvPr id="19" name="표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0718427"/>
              </p:ext>
            </p:extLst>
          </p:nvPr>
        </p:nvGraphicFramePr>
        <p:xfrm>
          <a:off x="517400" y="6163232"/>
          <a:ext cx="5868248" cy="275189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905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776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394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항목</a:t>
                      </a:r>
                    </a:p>
                  </a:txBody>
                  <a:tcPr marL="82953" marR="82953" marT="41476" marB="41476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세부내용</a:t>
                      </a:r>
                    </a:p>
                  </a:txBody>
                  <a:tcPr marL="82953" marR="82953" marT="41476" marB="41476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43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Type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맑은 고딕" panose="020B0503020000020004" pitchFamily="50" charset="-127"/>
                        </a:rPr>
                        <a:t>8CH ULTRA-slim MIXER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43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Line Channel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8CH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643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Channel EQ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 BAND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643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Group Buses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 STEREO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643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MIC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643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Effect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99DSP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643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AUX Send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643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Output Power Class AB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30W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643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Size(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WxDxH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405 x 182 x 165mm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pic>
        <p:nvPicPr>
          <p:cNvPr id="8" name="그림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864" y="9173970"/>
            <a:ext cx="646598" cy="536020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643" y="1104858"/>
            <a:ext cx="1244803" cy="228704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BE28C10B-8988-471B-9226-0AB99B7005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6731" y="1730100"/>
            <a:ext cx="3492694" cy="194996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9416BBF-29E6-31DE-7B7B-277A364F0917}"/>
              </a:ext>
            </a:extLst>
          </p:cNvPr>
          <p:cNvSpPr txBox="1"/>
          <p:nvPr/>
        </p:nvSpPr>
        <p:spPr>
          <a:xfrm>
            <a:off x="3400243" y="9302206"/>
            <a:ext cx="2331683" cy="4404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900"/>
              </a:lnSpc>
            </a:pPr>
            <a:r>
              <a:rPr lang="en-US" altLang="ko-KR" sz="1050" b="1" dirty="0">
                <a:solidFill>
                  <a:schemeClr val="bg1"/>
                </a:solidFill>
                <a:latin typeface="+mj-lt"/>
              </a:rPr>
              <a:t>www.voatek.com</a:t>
            </a:r>
          </a:p>
          <a:p>
            <a:pPr algn="r">
              <a:lnSpc>
                <a:spcPts val="900"/>
              </a:lnSpc>
            </a:pPr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e-mail : voatek@naver.com</a:t>
            </a:r>
          </a:p>
          <a:p>
            <a:pPr algn="r">
              <a:lnSpc>
                <a:spcPts val="900"/>
              </a:lnSpc>
            </a:pPr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Tel : 031-8011-0388</a:t>
            </a:r>
          </a:p>
        </p:txBody>
      </p:sp>
    </p:spTree>
    <p:extLst>
      <p:ext uri="{BB962C8B-B14F-4D97-AF65-F5344CB8AC3E}">
        <p14:creationId xmlns:p14="http://schemas.microsoft.com/office/powerpoint/2010/main" val="40200815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903</TotalTime>
  <Words>94</Words>
  <Application>Microsoft Office PowerPoint</Application>
  <PresentationFormat>A4 용지(210x297mm)</PresentationFormat>
  <Paragraphs>33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6" baseType="lpstr">
      <vt:lpstr>맑은 고딕</vt:lpstr>
      <vt:lpstr>Arial</vt:lpstr>
      <vt:lpstr>Calibri</vt:lpstr>
      <vt:lpstr>Calibri Light</vt:lpstr>
      <vt:lpstr>Office 테마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노 윤섭</dc:creator>
  <cp:lastModifiedBy>민경 신</cp:lastModifiedBy>
  <cp:revision>140</cp:revision>
  <cp:lastPrinted>2020-11-13T07:15:08Z</cp:lastPrinted>
  <dcterms:created xsi:type="dcterms:W3CDTF">2020-09-29T01:50:16Z</dcterms:created>
  <dcterms:modified xsi:type="dcterms:W3CDTF">2025-02-21T06:04:47Z</dcterms:modified>
</cp:coreProperties>
</file>