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-312" y="-4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3849006"/>
            <a:ext cx="6126142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고강도 강철 프레임 바디와 강력한 내구성과 안정성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디지털 프로세서와 트로이달 트랜스 조합의 설계로 고효율의 증폭 성능과 강력한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</a:t>
            </a:r>
            <a:r>
              <a:rPr lang="ko-KR" altLang="en-US" sz="1089" dirty="0">
                <a:solidFill>
                  <a:prstClr val="black"/>
                </a:solidFill>
              </a:rPr>
              <a:t>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발열이 낮아서 앰프의 소음이 매우 적음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DC </a:t>
            </a:r>
            <a:r>
              <a:rPr lang="ko-KR" altLang="en-US" sz="1089" dirty="0">
                <a:solidFill>
                  <a:prstClr val="black"/>
                </a:solidFill>
              </a:rPr>
              <a:t>과부하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과열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과신호</a:t>
            </a:r>
            <a:r>
              <a:rPr lang="ko-KR" altLang="en-US" sz="1089" dirty="0">
                <a:solidFill>
                  <a:prstClr val="black"/>
                </a:solidFill>
              </a:rPr>
              <a:t> 등으로부터 자동 제한 및 보호 스펙트럼으로 안정된 퍼포먼스 유지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SA-2004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613789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0792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Analog 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967364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246415"/>
              </p:ext>
            </p:extLst>
          </p:nvPr>
        </p:nvGraphicFramePr>
        <p:xfrm>
          <a:off x="481428" y="5274634"/>
          <a:ext cx="5868248" cy="37490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4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70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4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Type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2CH Power Amplifier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8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400W X 2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696350204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Power 4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650W X 2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3750195017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8</a:t>
                      </a:r>
                      <a:r>
                        <a:rPr lang="el-G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1320W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39304272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Bridge Power 4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endParaRPr lang="el-GR" sz="1100" b="0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2200W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2304145243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 +-0.5dB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797459819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&gt;103dB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3404615896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80V/Us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990888185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Dampling Factor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&gt;500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2638197382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THD+N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&lt;0.05%, 1KHz, 1/3 Rate Power, 8ohm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3348628990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Circuitry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Class AB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3495589924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Seperation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&gt;80dB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0.775V/1V/1.4V(+5dBU), BALANCE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 ohm, BALANCE/10Kohm, UNBALANCE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Connectors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Speakon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Binding Post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5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Protection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Over heat, Short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citcuit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DC safeguard, Over Loading, Boot-strap short test 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Cooling Radiator</a:t>
                      </a:r>
                    </a:p>
                  </a:txBody>
                  <a:tcPr marL="144000" marR="9525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High/Low Automatic Control</a:t>
                      </a:r>
                    </a:p>
                  </a:txBody>
                  <a:tcPr marL="144000" marR="952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27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Weight</a:t>
                      </a:r>
                    </a:p>
                  </a:txBody>
                  <a:tcPr marL="144000" marR="4763" marT="4763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483x485x89mm (2u) 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 17.85kg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144000" marR="4763" marT="4763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92659012-70D8-4DF9-BA06-92C4A165576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7256" b="38961"/>
          <a:stretch/>
        </p:blipFill>
        <p:spPr>
          <a:xfrm>
            <a:off x="1111524" y="2176569"/>
            <a:ext cx="4680000" cy="11130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78E5EE3-9C50-F741-FFED-0C82C9D5922B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1417</TotalTime>
  <Words>196</Words>
  <Application>Microsoft Office PowerPoint</Application>
  <PresentationFormat>A4 용지(210x297mm)</PresentationFormat>
  <Paragraphs>50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128</cp:revision>
  <cp:lastPrinted>2020-11-13T07:15:08Z</cp:lastPrinted>
  <dcterms:created xsi:type="dcterms:W3CDTF">2020-09-29T01:50:16Z</dcterms:created>
  <dcterms:modified xsi:type="dcterms:W3CDTF">2025-04-21T07:42:06Z</dcterms:modified>
</cp:coreProperties>
</file>