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7" autoAdjust="0"/>
    <p:restoredTop sz="94660"/>
  </p:normalViewPr>
  <p:slideViewPr>
    <p:cSldViewPr snapToGrid="0">
      <p:cViewPr>
        <p:scale>
          <a:sx n="100" d="100"/>
          <a:sy n="100" d="100"/>
        </p:scale>
        <p:origin x="72" y="-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355066"/>
            <a:ext cx="5949036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저소음 팬을 채택하여 조용합니다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신호 대 잡음비가 높으며 극도로 조용하며 고급 설계에 적용됩니다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 0.5% </a:t>
            </a:r>
            <a:r>
              <a:rPr lang="ko-KR" altLang="en-US" sz="1089" dirty="0">
                <a:solidFill>
                  <a:prstClr val="black"/>
                </a:solidFill>
              </a:rPr>
              <a:t>미만 왜곡 설계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자연스럽고 진실한 소리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전압 한계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단락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직류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과부하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과열 등 다중 보호 회로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SA-2008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11984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Power Amp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1142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Power Amp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34037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426117"/>
              </p:ext>
            </p:extLst>
          </p:nvPr>
        </p:nvGraphicFramePr>
        <p:xfrm>
          <a:off x="427538" y="4614936"/>
          <a:ext cx="5999981" cy="45151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2CH Power Amplifier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Power 8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800W X 2</a:t>
                      </a:r>
                    </a:p>
                  </a:txBody>
                  <a:tcPr marL="108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Power 4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1300W X 2</a:t>
                      </a:r>
                    </a:p>
                  </a:txBody>
                  <a:tcPr marL="108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Bridge Power 8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2700W</a:t>
                      </a:r>
                    </a:p>
                  </a:txBody>
                  <a:tcPr marL="108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Bridge Power 4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3500W</a:t>
                      </a:r>
                    </a:p>
                  </a:txBody>
                  <a:tcPr marL="108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20Hz-20KHz, +-0.5dB</a:t>
                      </a:r>
                    </a:p>
                  </a:txBody>
                  <a:tcPr marL="108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S/N Ratio</a:t>
                      </a: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&gt;103dB</a:t>
                      </a:r>
                    </a:p>
                  </a:txBody>
                  <a:tcPr marL="108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Slew Rate</a:t>
                      </a: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80V/Us</a:t>
                      </a:r>
                    </a:p>
                  </a:txBody>
                  <a:tcPr marL="108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Dampling Factor</a:t>
                      </a: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&gt;500</a:t>
                      </a:r>
                    </a:p>
                  </a:txBody>
                  <a:tcPr marL="108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THD+N</a:t>
                      </a: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&lt;0.05%, 1KHz, 1/3 Rate Power, 8ohm</a:t>
                      </a:r>
                    </a:p>
                  </a:txBody>
                  <a:tcPr marL="108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Circuitry</a:t>
                      </a: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Class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Channel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Seperation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&gt;80dB</a:t>
                      </a:r>
                    </a:p>
                  </a:txBody>
                  <a:tcPr marL="108000" marR="4763" marT="4763" marB="0" anchor="ctr"/>
                </a:tc>
                <a:extLst>
                  <a:ext uri="{0D108BD9-81ED-4DB2-BD59-A6C34878D82A}">
                    <a16:rowId xmlns:a16="http://schemas.microsoft.com/office/drawing/2014/main" val="201152753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</a:t>
                      </a: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0.775V/1V/1.4V(+5dBU), BALANCE</a:t>
                      </a:r>
                    </a:p>
                  </a:txBody>
                  <a:tcPr marL="108000" marR="4763" marT="4763" marB="0" anchor="ctr"/>
                </a:tc>
                <a:extLst>
                  <a:ext uri="{0D108BD9-81ED-4DB2-BD59-A6C34878D82A}">
                    <a16:rowId xmlns:a16="http://schemas.microsoft.com/office/drawing/2014/main" val="3028691787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 Impedance</a:t>
                      </a: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20K ohm, BALANCE/10Kohm, UNBALANCE</a:t>
                      </a:r>
                    </a:p>
                  </a:txBody>
                  <a:tcPr marL="108000" marR="4763" marT="4763" marB="0" anchor="ctr"/>
                </a:tc>
                <a:extLst>
                  <a:ext uri="{0D108BD9-81ED-4DB2-BD59-A6C34878D82A}">
                    <a16:rowId xmlns:a16="http://schemas.microsoft.com/office/drawing/2014/main" val="3177795932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Connectors</a:t>
                      </a: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Speakon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Binding Post</a:t>
                      </a:r>
                    </a:p>
                  </a:txBody>
                  <a:tcPr marL="108000" marR="4763" marT="4763" marB="0" anchor="ctr"/>
                </a:tc>
                <a:extLst>
                  <a:ext uri="{0D108BD9-81ED-4DB2-BD59-A6C34878D82A}">
                    <a16:rowId xmlns:a16="http://schemas.microsoft.com/office/drawing/2014/main" val="1410565928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Protection</a:t>
                      </a: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Over heat, Short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citcuit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DC safeguard, Over Loading, Boot-strap short test </a:t>
                      </a:r>
                    </a:p>
                  </a:txBody>
                  <a:tcPr marL="108000" marR="4763" marT="4763" marB="0" anchor="ctr"/>
                </a:tc>
                <a:extLst>
                  <a:ext uri="{0D108BD9-81ED-4DB2-BD59-A6C34878D82A}">
                    <a16:rowId xmlns:a16="http://schemas.microsoft.com/office/drawing/2014/main" val="3107027278"/>
                  </a:ext>
                </a:extLst>
              </a:tr>
              <a:tr h="2111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Cooling Radiator</a:t>
                      </a: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High/Low Automatic Control</a:t>
                      </a:r>
                    </a:p>
                  </a:txBody>
                  <a:tcPr marL="108000" marR="4763" marT="4763" marB="0" anchor="ctr"/>
                </a:tc>
                <a:extLst>
                  <a:ext uri="{0D108BD9-81ED-4DB2-BD59-A6C34878D82A}">
                    <a16:rowId xmlns:a16="http://schemas.microsoft.com/office/drawing/2014/main" val="1742944416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WxDxH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Weight</a:t>
                      </a:r>
                    </a:p>
                  </a:txBody>
                  <a:tcPr marL="108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483x485x89mm (2u) / 20.5kg</a:t>
                      </a:r>
                    </a:p>
                  </a:txBody>
                  <a:tcPr marL="108000" marR="4763" marT="4763" marB="0" anchor="ctr"/>
                </a:tc>
                <a:extLst>
                  <a:ext uri="{0D108BD9-81ED-4DB2-BD59-A6C34878D82A}">
                    <a16:rowId xmlns:a16="http://schemas.microsoft.com/office/drawing/2014/main" val="36385086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B698F49-8CC1-4BD4-8C15-9DBABF4E5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511" y="2058565"/>
            <a:ext cx="3272026" cy="753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185235-AB5A-42E3-E82A-1953C8F36E12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195</Words>
  <Application>Microsoft Office PowerPoint</Application>
  <PresentationFormat>A4 용지(210x297mm)</PresentationFormat>
  <Paragraphs>49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125</cp:revision>
  <cp:lastPrinted>2020-11-13T07:15:08Z</cp:lastPrinted>
  <dcterms:created xsi:type="dcterms:W3CDTF">2020-09-29T01:50:16Z</dcterms:created>
  <dcterms:modified xsi:type="dcterms:W3CDTF">2025-04-21T07:43:29Z</dcterms:modified>
</cp:coreProperties>
</file>