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7" autoAdjust="0"/>
    <p:restoredTop sz="94660"/>
  </p:normalViewPr>
  <p:slideViewPr>
    <p:cSldViewPr snapToGrid="0">
      <p:cViewPr>
        <p:scale>
          <a:sx n="150" d="100"/>
          <a:sy n="150" d="100"/>
        </p:scale>
        <p:origin x="-330" y="-45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SA-2010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119849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34037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36679"/>
              </p:ext>
            </p:extLst>
          </p:nvPr>
        </p:nvGraphicFramePr>
        <p:xfrm>
          <a:off x="427538" y="4614936"/>
          <a:ext cx="5999981" cy="451516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88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0360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항목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Type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2CH Power Amplifier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Power 8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1000W X 2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Power 4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1600W X 2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Bridge Power 8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3350W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Bridge Power 4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4200W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20Hz-20KHz, +-0.5dB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2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S/N Ratio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&gt;103dB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Slew Rate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80V/Us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Dampling Factor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&gt;500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THD+N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&lt;0.05%, 1KHz, 1/3 Rate Power, 8ohm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Circuitry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Class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Channel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Seperation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&gt;80dB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201152753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0.775V/1V/1.4V(+5dBU), BALANCE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028691787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 Impedance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20K ohm, BALANCE/10Kohm, UNBALANCE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177795932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Connectors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Speakon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Binding Post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410565928"/>
                  </a:ext>
                </a:extLst>
              </a:tr>
              <a:tr h="3558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Protection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Over heat, Short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citcuit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DC safeguard, Over Loading, Boot-strap short test 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107027278"/>
                  </a:ext>
                </a:extLst>
              </a:tr>
              <a:tr h="21118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Cooling Radiator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High/Low Automatic Control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742944416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Size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Weight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483x485x89mm (2u)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22.1kg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63850860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9995155-439B-4466-9D82-9FFB9B17C5D3}"/>
              </a:ext>
            </a:extLst>
          </p:cNvPr>
          <p:cNvSpPr txBox="1"/>
          <p:nvPr/>
        </p:nvSpPr>
        <p:spPr>
          <a:xfrm>
            <a:off x="481426" y="3254004"/>
            <a:ext cx="6126142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고강도 강철 프레임 바디와 강력한 내구성과 안정성 보장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디지털 프로세서와 트로이달 트랜스 조합의 설계로 고효율의 증폭 성능과 강력한 </a:t>
            </a:r>
            <a:r>
              <a:rPr lang="ko-KR" altLang="en-US" sz="1089" dirty="0" err="1">
                <a:solidFill>
                  <a:prstClr val="black"/>
                </a:solidFill>
              </a:rPr>
              <a:t>댐핑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팩터</a:t>
            </a:r>
            <a:r>
              <a:rPr lang="ko-KR" altLang="en-US" sz="1089" dirty="0">
                <a:solidFill>
                  <a:prstClr val="black"/>
                </a:solidFill>
              </a:rPr>
              <a:t> 제공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발열이 낮아서 앰프의 소음이 매우 적음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DC </a:t>
            </a:r>
            <a:r>
              <a:rPr lang="ko-KR" altLang="en-US" sz="1089" dirty="0">
                <a:solidFill>
                  <a:prstClr val="black"/>
                </a:solidFill>
              </a:rPr>
              <a:t>과부하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과열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과신호</a:t>
            </a:r>
            <a:r>
              <a:rPr lang="ko-KR" altLang="en-US" sz="1089" dirty="0">
                <a:solidFill>
                  <a:prstClr val="black"/>
                </a:solidFill>
              </a:rPr>
              <a:t> 등으로부터 자동 제한 및 보호 스펙트럼으로 안정된 퍼포먼스 유지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DE975EF1-D022-4663-96F0-2ED00E4B9CBA}"/>
              </a:ext>
            </a:extLst>
          </p:cNvPr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Sound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D1142FC0-5001-4066-BCA9-F08D2F55CFAD}"/>
              </a:ext>
            </a:extLst>
          </p:cNvPr>
          <p:cNvSpPr/>
          <p:nvPr/>
        </p:nvSpPr>
        <p:spPr>
          <a:xfrm>
            <a:off x="308042" y="478489"/>
            <a:ext cx="207928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Analog Power Amplifier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9B4B689A-371A-408D-9B63-289AB8C3B26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8584" b="38232"/>
          <a:stretch/>
        </p:blipFill>
        <p:spPr>
          <a:xfrm>
            <a:off x="1103864" y="1854009"/>
            <a:ext cx="4680000" cy="108503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8F0C94-5C81-3833-24E4-0DCC8C536BD4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898</TotalTime>
  <Words>196</Words>
  <Application>Microsoft Office PowerPoint</Application>
  <PresentationFormat>A4 용지(210x297mm)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126</cp:revision>
  <cp:lastPrinted>2020-11-13T07:15:08Z</cp:lastPrinted>
  <dcterms:created xsi:type="dcterms:W3CDTF">2020-09-29T01:50:16Z</dcterms:created>
  <dcterms:modified xsi:type="dcterms:W3CDTF">2025-04-21T07:42:19Z</dcterms:modified>
</cp:coreProperties>
</file>