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97" autoAdjust="0"/>
    <p:restoredTop sz="94660"/>
  </p:normalViewPr>
  <p:slideViewPr>
    <p:cSldViewPr snapToGrid="0">
      <p:cViewPr>
        <p:scale>
          <a:sx n="150" d="100"/>
          <a:sy n="150" d="100"/>
        </p:scale>
        <p:origin x="-324" y="-4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>
            <a:extLst>
              <a:ext uri="{FF2B5EF4-FFF2-40B4-BE49-F238E27FC236}">
                <a16:creationId xmlns:a16="http://schemas.microsoft.com/office/drawing/2014/main" id="{9F269CD0-40A5-466F-8F1E-EC2500CF9293}"/>
              </a:ext>
            </a:extLst>
          </p:cNvPr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2" name="제목 1">
            <a:extLst>
              <a:ext uri="{FF2B5EF4-FFF2-40B4-BE49-F238E27FC236}">
                <a16:creationId xmlns:a16="http://schemas.microsoft.com/office/drawing/2014/main" id="{E82D2A84-6BAE-48F7-880B-797DFEF8D029}"/>
              </a:ext>
            </a:extLst>
          </p:cNvPr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SA-4008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23" name="제목 1">
            <a:extLst>
              <a:ext uri="{FF2B5EF4-FFF2-40B4-BE49-F238E27FC236}">
                <a16:creationId xmlns:a16="http://schemas.microsoft.com/office/drawing/2014/main" id="{7862562C-1288-4E4F-9FDC-B8673CBBBFB7}"/>
              </a:ext>
            </a:extLst>
          </p:cNvPr>
          <p:cNvSpPr txBox="1">
            <a:spLocks/>
          </p:cNvSpPr>
          <p:nvPr/>
        </p:nvSpPr>
        <p:spPr>
          <a:xfrm>
            <a:off x="430479" y="3119849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8E254E01-5A0A-45BF-8003-DCAF6B62B760}"/>
              </a:ext>
            </a:extLst>
          </p:cNvPr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5" name="제목 1">
            <a:extLst>
              <a:ext uri="{FF2B5EF4-FFF2-40B4-BE49-F238E27FC236}">
                <a16:creationId xmlns:a16="http://schemas.microsoft.com/office/drawing/2014/main" id="{4AF28EC9-EA6B-4F97-B8A6-B5B3DFF32D9D}"/>
              </a:ext>
            </a:extLst>
          </p:cNvPr>
          <p:cNvSpPr txBox="1">
            <a:spLocks/>
          </p:cNvSpPr>
          <p:nvPr/>
        </p:nvSpPr>
        <p:spPr>
          <a:xfrm>
            <a:off x="430481" y="4340376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8B7959B4-0A78-4BC7-9AE7-CCFFE5EF7C94}"/>
              </a:ext>
            </a:extLst>
          </p:cNvPr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29" name="표 28">
            <a:extLst>
              <a:ext uri="{FF2B5EF4-FFF2-40B4-BE49-F238E27FC236}">
                <a16:creationId xmlns:a16="http://schemas.microsoft.com/office/drawing/2014/main" id="{3F0200D1-FC59-4209-A833-6D6A3E2383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635406"/>
              </p:ext>
            </p:extLst>
          </p:nvPr>
        </p:nvGraphicFramePr>
        <p:xfrm>
          <a:off x="427538" y="4614936"/>
          <a:ext cx="5999981" cy="451516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88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1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0360"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항목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Type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4CH Power Amplifier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Output Power 8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800W X 4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Output Power 4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1300W X 4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Bridge Power 8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2700W 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X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2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Bridge Power 4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3500W 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X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2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Response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20Hz-20KHz, +-0.5dB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25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S/N Ratio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&gt;103dB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Slew Rate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80V/Us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Dampling Factor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&gt;500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THD+N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&lt;0.05%, 1KHz, 1/3 Rate Power, 8ohm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Circuitry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Class D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Channel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Seperation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&gt;80dB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201152753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Sensitivity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0.775V/1V/1.4V(+5dBU), BALANCE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3028691787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Input Impedance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20K ohm, BALANCE/10Kohm, UNBALANCE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3177795932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Connectors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Speakon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Binding Post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410565928"/>
                  </a:ext>
                </a:extLst>
              </a:tr>
              <a:tr h="35585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Protection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Over heat, Short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citcuit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DC safeguard, Over Loading, Boot-strap short test 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3107027278"/>
                  </a:ext>
                </a:extLst>
              </a:tr>
              <a:tr h="21118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Cooling Radiator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High/Low Automatic Control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742944416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Size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WxDxH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 Weight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483x485x89mm (2u)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 13.2kg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363850860"/>
                  </a:ext>
                </a:extLst>
              </a:tr>
            </a:tbl>
          </a:graphicData>
        </a:graphic>
      </p:graphicFrame>
      <p:pic>
        <p:nvPicPr>
          <p:cNvPr id="30" name="그림 29">
            <a:extLst>
              <a:ext uri="{FF2B5EF4-FFF2-40B4-BE49-F238E27FC236}">
                <a16:creationId xmlns:a16="http://schemas.microsoft.com/office/drawing/2014/main" id="{5B00CD29-C5B6-4AC5-8C33-704C93733C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2" name="그림 31">
            <a:extLst>
              <a:ext uri="{FF2B5EF4-FFF2-40B4-BE49-F238E27FC236}">
                <a16:creationId xmlns:a16="http://schemas.microsoft.com/office/drawing/2014/main" id="{0BC47D7F-D332-44DE-B2FA-A8FF08B4B5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1B30DBB-2537-4331-92DB-0911A7861568}"/>
              </a:ext>
            </a:extLst>
          </p:cNvPr>
          <p:cNvSpPr txBox="1"/>
          <p:nvPr/>
        </p:nvSpPr>
        <p:spPr>
          <a:xfrm>
            <a:off x="481426" y="3254004"/>
            <a:ext cx="6126142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고강도 강철 프레임 바디와 강력한 내구성과 안정성 보장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디지털 프로세서와 트로이달 트랜스 조합의 설계로 고효율의 증폭 성능과 강력한 </a:t>
            </a:r>
            <a:r>
              <a:rPr lang="ko-KR" altLang="en-US" sz="1089" dirty="0" err="1">
                <a:solidFill>
                  <a:prstClr val="black"/>
                </a:solidFill>
              </a:rPr>
              <a:t>댐핑</a:t>
            </a:r>
            <a:r>
              <a:rPr lang="ko-KR" altLang="en-US" sz="1089" dirty="0">
                <a:solidFill>
                  <a:prstClr val="black"/>
                </a:solidFill>
              </a:rPr>
              <a:t> </a:t>
            </a:r>
            <a:r>
              <a:rPr lang="ko-KR" altLang="en-US" sz="1089" dirty="0" err="1">
                <a:solidFill>
                  <a:prstClr val="black"/>
                </a:solidFill>
              </a:rPr>
              <a:t>팩터</a:t>
            </a:r>
            <a:r>
              <a:rPr lang="ko-KR" altLang="en-US" sz="1089" dirty="0">
                <a:solidFill>
                  <a:prstClr val="black"/>
                </a:solidFill>
              </a:rPr>
              <a:t> 제공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발열이 낮아서 앰프의 소음이 매우 적음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DC </a:t>
            </a:r>
            <a:r>
              <a:rPr lang="ko-KR" altLang="en-US" sz="1089" dirty="0">
                <a:solidFill>
                  <a:prstClr val="black"/>
                </a:solidFill>
              </a:rPr>
              <a:t>과부하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과열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 err="1">
                <a:solidFill>
                  <a:prstClr val="black"/>
                </a:solidFill>
              </a:rPr>
              <a:t>과신호</a:t>
            </a:r>
            <a:r>
              <a:rPr lang="ko-KR" altLang="en-US" sz="1089" dirty="0">
                <a:solidFill>
                  <a:prstClr val="black"/>
                </a:solidFill>
              </a:rPr>
              <a:t> 등으로부터 자동 제한 및 보호 스펙트럼으로 안정된 퍼포먼스 유지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34" name="제목 1">
            <a:extLst>
              <a:ext uri="{FF2B5EF4-FFF2-40B4-BE49-F238E27FC236}">
                <a16:creationId xmlns:a16="http://schemas.microsoft.com/office/drawing/2014/main" id="{6883F51F-7BDE-4C91-A489-581129FE0C8F}"/>
              </a:ext>
            </a:extLst>
          </p:cNvPr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Sound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E9D4F3F5-DC3C-4704-9FFC-268924DDBBA2}"/>
              </a:ext>
            </a:extLst>
          </p:cNvPr>
          <p:cNvSpPr/>
          <p:nvPr/>
        </p:nvSpPr>
        <p:spPr>
          <a:xfrm>
            <a:off x="308042" y="478489"/>
            <a:ext cx="2079287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Analog Power Amplifier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pic>
        <p:nvPicPr>
          <p:cNvPr id="36" name="그림 35">
            <a:extLst>
              <a:ext uri="{FF2B5EF4-FFF2-40B4-BE49-F238E27FC236}">
                <a16:creationId xmlns:a16="http://schemas.microsoft.com/office/drawing/2014/main" id="{78B255AF-0317-4981-A02F-12372560B9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7107" b="39697"/>
          <a:stretch/>
        </p:blipFill>
        <p:spPr>
          <a:xfrm>
            <a:off x="1103864" y="1817992"/>
            <a:ext cx="4680000" cy="108556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6384E70-74D8-D02E-6A44-7EFA251F86DD}"/>
              </a:ext>
            </a:extLst>
          </p:cNvPr>
          <p:cNvSpPr txBox="1"/>
          <p:nvPr/>
        </p:nvSpPr>
        <p:spPr>
          <a:xfrm>
            <a:off x="3400243" y="9302206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905</TotalTime>
  <Words>200</Words>
  <Application>Microsoft Office PowerPoint</Application>
  <PresentationFormat>A4 용지(210x297mm)</PresentationFormat>
  <Paragraphs>50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130</cp:revision>
  <cp:lastPrinted>2020-11-13T07:15:08Z</cp:lastPrinted>
  <dcterms:created xsi:type="dcterms:W3CDTF">2020-09-29T01:50:16Z</dcterms:created>
  <dcterms:modified xsi:type="dcterms:W3CDTF">2025-04-21T07:42:47Z</dcterms:modified>
</cp:coreProperties>
</file>