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그림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3567" y="1159144"/>
            <a:ext cx="2978812" cy="297881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81426" y="3993343"/>
            <a:ext cx="5949036" cy="746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4 </a:t>
            </a:r>
            <a:r>
              <a:rPr lang="ko-KR" altLang="en-US" sz="1089" dirty="0">
                <a:solidFill>
                  <a:prstClr val="black"/>
                </a:solidFill>
              </a:rPr>
              <a:t>개의 </a:t>
            </a:r>
            <a:r>
              <a:rPr lang="en-US" altLang="ko-KR" sz="1089" dirty="0">
                <a:solidFill>
                  <a:prstClr val="black"/>
                </a:solidFill>
              </a:rPr>
              <a:t>1"</a:t>
            </a:r>
            <a:r>
              <a:rPr lang="ko-KR" altLang="en-US" sz="1089" dirty="0">
                <a:solidFill>
                  <a:prstClr val="black"/>
                </a:solidFill>
              </a:rPr>
              <a:t>트위터와 </a:t>
            </a:r>
            <a:r>
              <a:rPr lang="en-US" altLang="ko-KR" sz="1089" dirty="0">
                <a:solidFill>
                  <a:prstClr val="black"/>
                </a:solidFill>
              </a:rPr>
              <a:t>4</a:t>
            </a:r>
            <a:r>
              <a:rPr lang="ko-KR" altLang="en-US" sz="1089" dirty="0">
                <a:solidFill>
                  <a:prstClr val="black"/>
                </a:solidFill>
              </a:rPr>
              <a:t>개의 고성능 </a:t>
            </a:r>
            <a:r>
              <a:rPr lang="en-US" altLang="ko-KR" sz="1089" dirty="0">
                <a:solidFill>
                  <a:prstClr val="black"/>
                </a:solidFill>
              </a:rPr>
              <a:t>6.5"</a:t>
            </a:r>
            <a:r>
              <a:rPr lang="ko-KR" altLang="en-US" sz="1089" dirty="0" err="1">
                <a:solidFill>
                  <a:prstClr val="black"/>
                </a:solidFill>
              </a:rPr>
              <a:t>우퍼를</a:t>
            </a:r>
            <a:r>
              <a:rPr lang="ko-KR" altLang="en-US" sz="1089" dirty="0">
                <a:solidFill>
                  <a:prstClr val="black"/>
                </a:solidFill>
              </a:rPr>
              <a:t> 사용하는  </a:t>
            </a:r>
            <a:r>
              <a:rPr lang="en-US" altLang="ko-KR" sz="1089" dirty="0">
                <a:solidFill>
                  <a:prstClr val="black"/>
                </a:solidFill>
              </a:rPr>
              <a:t>Small Line Array Speaker </a:t>
            </a:r>
            <a:r>
              <a:rPr lang="ko-KR" altLang="en-US" sz="1089" dirty="0">
                <a:solidFill>
                  <a:prstClr val="black"/>
                </a:solidFill>
              </a:rPr>
              <a:t>시스템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65Hz-20KHz</a:t>
            </a:r>
            <a:r>
              <a:rPr lang="ko-KR" altLang="en-US" sz="1089" dirty="0">
                <a:solidFill>
                  <a:prstClr val="black"/>
                </a:solidFill>
              </a:rPr>
              <a:t>의 대역폭을 제공하고 높은 충실도의 사운드를 정확하게 재현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다목적실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강당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교회 등 중소형 공간의 </a:t>
            </a:r>
            <a:r>
              <a:rPr lang="ko-KR" altLang="en-US" sz="1089" dirty="0" err="1">
                <a:solidFill>
                  <a:prstClr val="black"/>
                </a:solidFill>
              </a:rPr>
              <a:t>메인스피커로</a:t>
            </a:r>
            <a:r>
              <a:rPr lang="ko-KR" altLang="en-US" sz="1089" dirty="0">
                <a:solidFill>
                  <a:prstClr val="black"/>
                </a:solidFill>
              </a:rPr>
              <a:t> 적합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>
                <a:latin typeface="+mj-ea"/>
              </a:rPr>
              <a:t>SLA606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3758126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Line Array Speaker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2148217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>
                <a:solidFill>
                  <a:schemeClr val="bg1"/>
                </a:solidFill>
              </a:rPr>
              <a:t>Small Line Array 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4866886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813844"/>
              </p:ext>
            </p:extLst>
          </p:nvPr>
        </p:nvGraphicFramePr>
        <p:xfrm>
          <a:off x="481428" y="5145376"/>
          <a:ext cx="5868248" cy="375071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415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2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Frequency Response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65Hz-20kHz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2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Rated Power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600W RMS, 2400W Peak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2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Sensitivity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98dB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2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Max SPL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127dB Continuous, 133dB Peak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2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Impedance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8 ohms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2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Coverage (H x V)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100° x 50°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2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LF Driver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 x 6.5"(165mm) / 1.5" voice coil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2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HF Driver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 x 1"(25mm) / 1" voice coil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2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Connectors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 x 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Speakon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NL4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233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규격 </a:t>
                      </a:r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WxDxH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336 x 254 x 778mm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4233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무게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23kg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E18B4DF9-5722-237C-4A95-A8038E409CD7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823</TotalTime>
  <Words>140</Words>
  <Application>Microsoft Office PowerPoint</Application>
  <PresentationFormat>A4 용지(210x297mm)</PresentationFormat>
  <Paragraphs>35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113</cp:revision>
  <cp:lastPrinted>2020-11-13T07:15:08Z</cp:lastPrinted>
  <dcterms:created xsi:type="dcterms:W3CDTF">2020-09-29T01:50:16Z</dcterms:created>
  <dcterms:modified xsi:type="dcterms:W3CDTF">2025-02-21T06:11:20Z</dcterms:modified>
</cp:coreProperties>
</file>