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4" r:id="rId1"/>
  </p:sldMasterIdLst>
  <p:sldIdLst>
    <p:sldId id="260" r:id="rId2"/>
  </p:sldIdLst>
  <p:sldSz cx="6858000" cy="9906000" type="A4"/>
  <p:notesSz cx="7099300" cy="10234613"/>
  <p:defaultTextStyle>
    <a:defPPr>
      <a:defRPr lang="en-US"/>
    </a:defPPr>
    <a:lvl1pPr marL="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1pPr>
    <a:lvl2pPr marL="41991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2pPr>
    <a:lvl3pPr marL="839828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3pPr>
    <a:lvl4pPr marL="1259742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4pPr>
    <a:lvl5pPr marL="1679655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5pPr>
    <a:lvl6pPr marL="2099569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6pPr>
    <a:lvl7pPr marL="251948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7pPr>
    <a:lvl8pPr marL="2939397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8pPr>
    <a:lvl9pPr marL="335931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1F23"/>
    <a:srgbClr val="DCDCDC"/>
    <a:srgbClr val="0D10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밝은 스타일 1 - 강조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밝은 스타일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313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212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690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4417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471490" y="9181395"/>
            <a:ext cx="2892138" cy="5111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147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1361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</a:p>
          <a:p>
            <a:endParaRPr lang="ko-KR" altLang="en-US" sz="136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4" name="그림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4079" y="-5631"/>
            <a:ext cx="6858000" cy="9911633"/>
          </a:xfrm>
          <a:prstGeom prst="rect">
            <a:avLst/>
          </a:prstGeom>
        </p:spPr>
      </p:pic>
      <p:sp>
        <p:nvSpPr>
          <p:cNvPr id="15" name="TextBox 14"/>
          <p:cNvSpPr txBox="1"/>
          <p:nvPr userDrawn="1"/>
        </p:nvSpPr>
        <p:spPr>
          <a:xfrm>
            <a:off x="3997532" y="9364769"/>
            <a:ext cx="2321469" cy="5530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998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  <a:endParaRPr lang="en-US" altLang="ko-KR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  <a:p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TEL : 02-825-0300 FAX: 02-825-1141</a:t>
            </a:r>
          </a:p>
          <a:p>
            <a:endParaRPr lang="ko-KR" altLang="en-US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</p:txBody>
      </p:sp>
      <p:pic>
        <p:nvPicPr>
          <p:cNvPr id="17" name="그림 1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51" y="9086912"/>
            <a:ext cx="1527298" cy="236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528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841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957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028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245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685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652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4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377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693" r:id="rId12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CDF6A2CA-6B01-4BAD-82DA-82E83E0A42D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1312" t="77368" r="15705" b="4623"/>
          <a:stretch/>
        </p:blipFill>
        <p:spPr>
          <a:xfrm>
            <a:off x="2166393" y="3997295"/>
            <a:ext cx="2445512" cy="651959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481426" y="4735101"/>
            <a:ext cx="6126142" cy="1768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55540" indent="-155540" defTabSz="514403" fontAlgn="ctr" latinLnBrk="1"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마이크</a:t>
            </a:r>
            <a:r>
              <a:rPr lang="en-US" altLang="ko-KR" sz="1089" dirty="0">
                <a:solidFill>
                  <a:prstClr val="black"/>
                </a:solidFill>
              </a:rPr>
              <a:t>/</a:t>
            </a:r>
            <a:r>
              <a:rPr lang="ko-KR" altLang="en-US" sz="1089" dirty="0">
                <a:solidFill>
                  <a:prstClr val="black"/>
                </a:solidFill>
              </a:rPr>
              <a:t>라인 입력을 자유롭게 사용 가능한 </a:t>
            </a:r>
            <a:r>
              <a:rPr lang="ko-KR" altLang="en-US" sz="1089" dirty="0" err="1">
                <a:solidFill>
                  <a:prstClr val="black"/>
                </a:solidFill>
              </a:rPr>
              <a:t>컨넥터</a:t>
            </a:r>
            <a:r>
              <a:rPr lang="ko-KR" altLang="en-US" sz="1089" dirty="0">
                <a:solidFill>
                  <a:prstClr val="black"/>
                </a:solidFill>
              </a:rPr>
              <a:t> 설계 </a:t>
            </a:r>
          </a:p>
          <a:p>
            <a:pPr marL="155540" indent="-155540" defTabSz="514403" fontAlgn="ctr" latinLnBrk="1"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고품질 </a:t>
            </a:r>
            <a:r>
              <a:rPr lang="ko-KR" altLang="en-US" sz="1089" dirty="0" err="1">
                <a:solidFill>
                  <a:prstClr val="black"/>
                </a:solidFill>
              </a:rPr>
              <a:t>프리앰프</a:t>
            </a:r>
            <a:r>
              <a:rPr lang="ko-KR" altLang="en-US" sz="1089" dirty="0">
                <a:solidFill>
                  <a:prstClr val="black"/>
                </a:solidFill>
              </a:rPr>
              <a:t> 탑재로 </a:t>
            </a:r>
            <a:r>
              <a:rPr lang="ko-KR" altLang="en-US" sz="1089" dirty="0" err="1">
                <a:solidFill>
                  <a:prstClr val="black"/>
                </a:solidFill>
              </a:rPr>
              <a:t>히스노이즈</a:t>
            </a:r>
            <a:r>
              <a:rPr lang="ko-KR" altLang="en-US" sz="1089" dirty="0">
                <a:solidFill>
                  <a:prstClr val="black"/>
                </a:solidFill>
              </a:rPr>
              <a:t> 제거</a:t>
            </a:r>
          </a:p>
          <a:p>
            <a:pPr marL="155540" indent="-155540" defTabSz="514403" fontAlgn="ctr" latinLnBrk="1"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독립적인 채널 팬텀 제어</a:t>
            </a:r>
          </a:p>
          <a:p>
            <a:pPr marL="155540" indent="-155540" defTabSz="514403" fontAlgn="ctr" latinLnBrk="1"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고품질 </a:t>
            </a:r>
            <a:r>
              <a:rPr lang="ko-KR" altLang="en-US" sz="1089" dirty="0" err="1">
                <a:solidFill>
                  <a:prstClr val="black"/>
                </a:solidFill>
              </a:rPr>
              <a:t>페이더</a:t>
            </a:r>
            <a:r>
              <a:rPr lang="ko-KR" altLang="en-US" sz="1089" dirty="0">
                <a:solidFill>
                  <a:prstClr val="black"/>
                </a:solidFill>
              </a:rPr>
              <a:t> 사용으로 고음질과 강한 내구성 장착</a:t>
            </a:r>
          </a:p>
          <a:p>
            <a:pPr marL="155540" indent="-155540" defTabSz="514403" fontAlgn="ctr" latinLnBrk="1">
              <a:buFont typeface="Arial" panose="020B0604020202020204" pitchFamily="34" charset="0"/>
              <a:buChar char="•"/>
            </a:pPr>
            <a:r>
              <a:rPr lang="en-US" altLang="ko-KR" sz="1089" dirty="0">
                <a:solidFill>
                  <a:prstClr val="black"/>
                </a:solidFill>
              </a:rPr>
              <a:t>4</a:t>
            </a:r>
            <a:r>
              <a:rPr lang="ko-KR" altLang="en-US" sz="1089" dirty="0">
                <a:solidFill>
                  <a:prstClr val="black"/>
                </a:solidFill>
              </a:rPr>
              <a:t>개의 서브 그룹 </a:t>
            </a:r>
            <a:r>
              <a:rPr lang="en-US" altLang="ko-KR" sz="1089" dirty="0">
                <a:solidFill>
                  <a:prstClr val="black"/>
                </a:solidFill>
              </a:rPr>
              <a:t>OUT</a:t>
            </a:r>
            <a:r>
              <a:rPr lang="ko-KR" altLang="en-US" sz="1089" dirty="0">
                <a:solidFill>
                  <a:prstClr val="black"/>
                </a:solidFill>
              </a:rPr>
              <a:t>으로 독립적으로 제어 가능 </a:t>
            </a:r>
          </a:p>
          <a:p>
            <a:pPr marL="155540" indent="-155540" defTabSz="514403" fontAlgn="ctr" latinLnBrk="1">
              <a:buFont typeface="Arial" panose="020B0604020202020204" pitchFamily="34" charset="0"/>
              <a:buChar char="•"/>
            </a:pPr>
            <a:r>
              <a:rPr lang="en-US" altLang="ko-KR" sz="1089" dirty="0">
                <a:solidFill>
                  <a:prstClr val="black"/>
                </a:solidFill>
              </a:rPr>
              <a:t>2</a:t>
            </a:r>
            <a:r>
              <a:rPr lang="ko-KR" altLang="en-US" sz="1089" dirty="0">
                <a:solidFill>
                  <a:prstClr val="black"/>
                </a:solidFill>
              </a:rPr>
              <a:t>개의 메인 </a:t>
            </a:r>
            <a:r>
              <a:rPr lang="en-US" altLang="ko-KR" sz="1089" dirty="0">
                <a:solidFill>
                  <a:prstClr val="black"/>
                </a:solidFill>
              </a:rPr>
              <a:t>L/R OUT</a:t>
            </a:r>
            <a:r>
              <a:rPr lang="ko-KR" altLang="en-US" sz="1089" dirty="0">
                <a:solidFill>
                  <a:prstClr val="black"/>
                </a:solidFill>
              </a:rPr>
              <a:t>으로 선명하고 강력한 스테레오 사운드 제공</a:t>
            </a:r>
          </a:p>
          <a:p>
            <a:pPr marL="155540" indent="-155540" defTabSz="514403" fontAlgn="ctr" latinLnBrk="1"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오디오 인터페이스 탑재로 컴퓨터와 연동</a:t>
            </a:r>
          </a:p>
          <a:p>
            <a:pPr marL="155540" indent="-155540" defTabSz="514403" fontAlgn="ctr" latinLnBrk="1">
              <a:buFont typeface="Arial" panose="020B0604020202020204" pitchFamily="34" charset="0"/>
              <a:buChar char="•"/>
            </a:pPr>
            <a:r>
              <a:rPr lang="en-US" altLang="ko-KR" sz="1089" dirty="0">
                <a:solidFill>
                  <a:prstClr val="black"/>
                </a:solidFill>
              </a:rPr>
              <a:t>USB PLAY &amp; </a:t>
            </a:r>
            <a:r>
              <a:rPr lang="ko-KR" altLang="en-US" sz="1089" dirty="0">
                <a:solidFill>
                  <a:prstClr val="black"/>
                </a:solidFill>
              </a:rPr>
              <a:t>레코딩 기능</a:t>
            </a:r>
          </a:p>
          <a:p>
            <a:pPr marL="155540" indent="-155540" defTabSz="514403" fontAlgn="ctr" latinLnBrk="1">
              <a:buFont typeface="Arial" panose="020B0604020202020204" pitchFamily="34" charset="0"/>
              <a:buChar char="•"/>
            </a:pPr>
            <a:r>
              <a:rPr lang="en-US" altLang="ko-KR" sz="1089" dirty="0">
                <a:solidFill>
                  <a:prstClr val="black"/>
                </a:solidFill>
              </a:rPr>
              <a:t>24</a:t>
            </a:r>
            <a:r>
              <a:rPr lang="ko-KR" altLang="en-US" sz="1089" dirty="0">
                <a:solidFill>
                  <a:prstClr val="black"/>
                </a:solidFill>
              </a:rPr>
              <a:t>개 </a:t>
            </a:r>
            <a:r>
              <a:rPr lang="ko-KR" altLang="en-US" sz="1089" dirty="0" err="1">
                <a:solidFill>
                  <a:prstClr val="black"/>
                </a:solidFill>
              </a:rPr>
              <a:t>이펙터</a:t>
            </a:r>
            <a:r>
              <a:rPr lang="ko-KR" altLang="en-US" sz="1089" dirty="0">
                <a:solidFill>
                  <a:prstClr val="black"/>
                </a:solidFill>
              </a:rPr>
              <a:t> 탑재</a:t>
            </a:r>
          </a:p>
          <a:p>
            <a:pPr marL="155540" indent="-155540" defTabSz="514403" fontAlgn="ctr" latinLnBrk="1">
              <a:buFont typeface="Arial" panose="020B0604020202020204" pitchFamily="34" charset="0"/>
              <a:buChar char="•"/>
            </a:pPr>
            <a:r>
              <a:rPr lang="ko-KR" altLang="en-US" sz="1089" dirty="0" err="1">
                <a:solidFill>
                  <a:prstClr val="black"/>
                </a:solidFill>
              </a:rPr>
              <a:t>랙</a:t>
            </a:r>
            <a:r>
              <a:rPr lang="ko-KR" altLang="en-US" sz="1089" dirty="0">
                <a:solidFill>
                  <a:prstClr val="black"/>
                </a:solidFill>
              </a:rPr>
              <a:t> 날개 기본구성 제공</a:t>
            </a:r>
          </a:p>
        </p:txBody>
      </p:sp>
      <p:sp>
        <p:nvSpPr>
          <p:cNvPr id="11" name="직사각형 10"/>
          <p:cNvSpPr/>
          <p:nvPr/>
        </p:nvSpPr>
        <p:spPr>
          <a:xfrm flipV="1">
            <a:off x="295480" y="828073"/>
            <a:ext cx="6312088" cy="6229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10" name="제목 1"/>
          <p:cNvSpPr txBox="1">
            <a:spLocks/>
          </p:cNvSpPr>
          <p:nvPr/>
        </p:nvSpPr>
        <p:spPr>
          <a:xfrm>
            <a:off x="295480" y="918342"/>
            <a:ext cx="2447720" cy="339449"/>
          </a:xfrm>
          <a:prstGeom prst="rect">
            <a:avLst/>
          </a:prstGeom>
        </p:spPr>
        <p:txBody>
          <a:bodyPr vert="horz" lIns="82953" tIns="41476" rIns="82953" bIns="41476" rtlCol="0" anchor="t">
            <a:noAutofit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000" b="1" dirty="0">
                <a:latin typeface="+mj-ea"/>
              </a:rPr>
              <a:t>SM-16</a:t>
            </a:r>
            <a:endParaRPr lang="ko-KR" altLang="en-US" sz="2000" b="1" dirty="0">
              <a:latin typeface="+mj-ea"/>
            </a:endParaRPr>
          </a:p>
        </p:txBody>
      </p:sp>
      <p:sp>
        <p:nvSpPr>
          <p:cNvPr id="15" name="제목 1"/>
          <p:cNvSpPr txBox="1">
            <a:spLocks/>
          </p:cNvSpPr>
          <p:nvPr/>
        </p:nvSpPr>
        <p:spPr>
          <a:xfrm>
            <a:off x="430479" y="4477935"/>
            <a:ext cx="144075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FEATURE</a:t>
            </a:r>
            <a:endParaRPr lang="ko-KR" altLang="en-US" sz="1542" b="1" i="1" dirty="0"/>
          </a:p>
        </p:txBody>
      </p:sp>
      <p:sp>
        <p:nvSpPr>
          <p:cNvPr id="23" name="제목 1"/>
          <p:cNvSpPr txBox="1">
            <a:spLocks/>
          </p:cNvSpPr>
          <p:nvPr/>
        </p:nvSpPr>
        <p:spPr>
          <a:xfrm>
            <a:off x="296521" y="1218231"/>
            <a:ext cx="3831203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300" b="1" i="1" dirty="0">
                <a:solidFill>
                  <a:schemeClr val="bg1">
                    <a:lumMod val="65000"/>
                  </a:schemeClr>
                </a:solidFill>
              </a:rPr>
              <a:t>Professional  Mixing System</a:t>
            </a:r>
            <a:endParaRPr lang="ko-KR" altLang="en-US" sz="1300" b="1" i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295480" y="470583"/>
            <a:ext cx="6312088" cy="357490"/>
          </a:xfrm>
          <a:prstGeom prst="rect">
            <a:avLst/>
          </a:prstGeom>
          <a:solidFill>
            <a:srgbClr val="0D1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29" name="직사각형 28"/>
          <p:cNvSpPr/>
          <p:nvPr/>
        </p:nvSpPr>
        <p:spPr>
          <a:xfrm>
            <a:off x="308042" y="478489"/>
            <a:ext cx="1298689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500" b="1" dirty="0">
                <a:solidFill>
                  <a:schemeClr val="bg1"/>
                </a:solidFill>
              </a:rPr>
              <a:t>AUDIO MIXER</a:t>
            </a:r>
            <a:endParaRPr lang="ko-KR" altLang="en-US" sz="1500" b="1" dirty="0">
              <a:solidFill>
                <a:schemeClr val="bg1"/>
              </a:solidFill>
            </a:endParaRPr>
          </a:p>
        </p:txBody>
      </p:sp>
      <p:sp>
        <p:nvSpPr>
          <p:cNvPr id="31" name="제목 1"/>
          <p:cNvSpPr txBox="1">
            <a:spLocks/>
          </p:cNvSpPr>
          <p:nvPr/>
        </p:nvSpPr>
        <p:spPr>
          <a:xfrm>
            <a:off x="430479" y="6489006"/>
            <a:ext cx="184796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SPECIFICATION</a:t>
            </a:r>
            <a:endParaRPr lang="ko-KR" altLang="en-US" sz="1542" b="1" i="1" dirty="0"/>
          </a:p>
        </p:txBody>
      </p:sp>
      <p:sp>
        <p:nvSpPr>
          <p:cNvPr id="6" name="직사각형 5"/>
          <p:cNvSpPr/>
          <p:nvPr/>
        </p:nvSpPr>
        <p:spPr>
          <a:xfrm>
            <a:off x="1" y="9195977"/>
            <a:ext cx="6857999" cy="53606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graphicFrame>
        <p:nvGraphicFramePr>
          <p:cNvPr id="19" name="표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367388"/>
              </p:ext>
            </p:extLst>
          </p:nvPr>
        </p:nvGraphicFramePr>
        <p:xfrm>
          <a:off x="517400" y="6773612"/>
          <a:ext cx="5868248" cy="227139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0905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776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214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항목</a:t>
                      </a:r>
                    </a:p>
                  </a:txBody>
                  <a:tcPr marL="82953" marR="82953" marT="41476" marB="41476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세부내용</a:t>
                      </a:r>
                    </a:p>
                  </a:txBody>
                  <a:tcPr marL="82953" marR="82953" marT="41476" marB="41476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9917">
                <a:tc>
                  <a:txBody>
                    <a:bodyPr/>
                    <a:lstStyle/>
                    <a:p>
                      <a:pPr rtl="0" fontAlgn="ctr"/>
                      <a:r>
                        <a:rPr lang="en-US" sz="1100" b="0" dirty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Type</a:t>
                      </a:r>
                    </a:p>
                  </a:txBody>
                  <a:tcPr marL="144000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100" dirty="0">
                          <a:effectLst/>
                        </a:rPr>
                        <a:t>16CH MIXER</a:t>
                      </a:r>
                    </a:p>
                  </a:txBody>
                  <a:tcPr marL="144000" marR="28575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9917">
                <a:tc>
                  <a:txBody>
                    <a:bodyPr/>
                    <a:lstStyle/>
                    <a:p>
                      <a:pPr rtl="0" fontAlgn="ctr"/>
                      <a:r>
                        <a:rPr lang="en-US" sz="11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Channel</a:t>
                      </a:r>
                    </a:p>
                  </a:txBody>
                  <a:tcPr marL="144000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1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8 Mono+4 Stereo</a:t>
                      </a:r>
                    </a:p>
                  </a:txBody>
                  <a:tcPr marL="144000" marR="28575" marT="0" marB="0" anchor="ctr"/>
                </a:tc>
                <a:extLst>
                  <a:ext uri="{0D108BD9-81ED-4DB2-BD59-A6C34878D82A}">
                    <a16:rowId xmlns:a16="http://schemas.microsoft.com/office/drawing/2014/main" val="3917949623"/>
                  </a:ext>
                </a:extLst>
              </a:tr>
              <a:tr h="219917">
                <a:tc>
                  <a:txBody>
                    <a:bodyPr/>
                    <a:lstStyle/>
                    <a:p>
                      <a:pPr rtl="0" fontAlgn="ctr"/>
                      <a:r>
                        <a:rPr lang="en-US" sz="1100" b="0" dirty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Channel EQ</a:t>
                      </a:r>
                    </a:p>
                  </a:txBody>
                  <a:tcPr marL="144000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1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Mono : 3 BAND, Stereo : 4 BAND</a:t>
                      </a:r>
                    </a:p>
                  </a:txBody>
                  <a:tcPr marL="144000" marR="28575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9917">
                <a:tc>
                  <a:txBody>
                    <a:bodyPr/>
                    <a:lstStyle/>
                    <a:p>
                      <a:pPr rtl="0" fontAlgn="ctr"/>
                      <a:r>
                        <a:rPr lang="en-US" sz="11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AUX output</a:t>
                      </a:r>
                    </a:p>
                  </a:txBody>
                  <a:tcPr marL="144000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altLang="ko-KR" sz="1100" b="0" dirty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4</a:t>
                      </a:r>
                    </a:p>
                  </a:txBody>
                  <a:tcPr marL="144000" marR="28575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9917">
                <a:tc>
                  <a:txBody>
                    <a:bodyPr/>
                    <a:lstStyle/>
                    <a:p>
                      <a:pPr rtl="0" fontAlgn="ctr"/>
                      <a:r>
                        <a:rPr lang="en-US" sz="11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Return</a:t>
                      </a:r>
                    </a:p>
                  </a:txBody>
                  <a:tcPr marL="144000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1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1 Stereo</a:t>
                      </a:r>
                    </a:p>
                  </a:txBody>
                  <a:tcPr marL="144000" marR="28575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9917">
                <a:tc>
                  <a:txBody>
                    <a:bodyPr/>
                    <a:lstStyle/>
                    <a:p>
                      <a:pPr rtl="0" fontAlgn="ctr"/>
                      <a:r>
                        <a:rPr lang="en-US" sz="11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Effect</a:t>
                      </a:r>
                    </a:p>
                  </a:txBody>
                  <a:tcPr marL="144000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100" b="0" dirty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24 DSP</a:t>
                      </a:r>
                    </a:p>
                  </a:txBody>
                  <a:tcPr marL="144000" marR="28575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9917">
                <a:tc>
                  <a:txBody>
                    <a:bodyPr/>
                    <a:lstStyle/>
                    <a:p>
                      <a:pPr rtl="0" fontAlgn="ctr"/>
                      <a:r>
                        <a:rPr lang="en-US" sz="11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Groups</a:t>
                      </a:r>
                    </a:p>
                  </a:txBody>
                  <a:tcPr marL="144000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altLang="ko-KR" sz="1100" b="0" dirty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4</a:t>
                      </a:r>
                    </a:p>
                  </a:txBody>
                  <a:tcPr marL="144000" marR="28575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9917">
                <a:tc>
                  <a:txBody>
                    <a:bodyPr/>
                    <a:lstStyle/>
                    <a:p>
                      <a:pPr rtl="0" fontAlgn="ctr"/>
                      <a:r>
                        <a:rPr lang="en-US" sz="11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Size(WxDxH)</a:t>
                      </a:r>
                    </a:p>
                  </a:txBody>
                  <a:tcPr marL="144000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100" b="0" dirty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429 x 531 x 112mm</a:t>
                      </a:r>
                    </a:p>
                  </a:txBody>
                  <a:tcPr marL="144000" marR="28575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9917">
                <a:tc>
                  <a:txBody>
                    <a:bodyPr/>
                    <a:lstStyle/>
                    <a:p>
                      <a:pPr rtl="0" fontAlgn="ctr"/>
                      <a:r>
                        <a:rPr lang="en-US" sz="1100" b="0" dirty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Weight</a:t>
                      </a:r>
                    </a:p>
                  </a:txBody>
                  <a:tcPr marL="144000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100" b="0" dirty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6.7kg</a:t>
                      </a:r>
                    </a:p>
                  </a:txBody>
                  <a:tcPr marL="144000" marR="28575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pic>
        <p:nvPicPr>
          <p:cNvPr id="8" name="그림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3864" y="9173970"/>
            <a:ext cx="646598" cy="536020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643" y="1104858"/>
            <a:ext cx="1244803" cy="228704"/>
          </a:xfrm>
          <a:prstGeom prst="rect">
            <a:avLst/>
          </a:prstGeom>
        </p:spPr>
      </p:pic>
      <p:pic>
        <p:nvPicPr>
          <p:cNvPr id="20" name="그림 19">
            <a:extLst>
              <a:ext uri="{FF2B5EF4-FFF2-40B4-BE49-F238E27FC236}">
                <a16:creationId xmlns:a16="http://schemas.microsoft.com/office/drawing/2014/main" id="{33E29EDB-98A6-4348-BDE9-00A1FDEC57C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355" t="9154" r="10635" b="23524"/>
          <a:stretch/>
        </p:blipFill>
        <p:spPr>
          <a:xfrm>
            <a:off x="2068488" y="1616263"/>
            <a:ext cx="2714475" cy="2437231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998F43E-63FE-9A5A-2703-4CDD59E15C90}"/>
              </a:ext>
            </a:extLst>
          </p:cNvPr>
          <p:cNvSpPr txBox="1"/>
          <p:nvPr/>
        </p:nvSpPr>
        <p:spPr>
          <a:xfrm>
            <a:off x="3400243" y="9302206"/>
            <a:ext cx="2331683" cy="4404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ts val="900"/>
              </a:lnSpc>
            </a:pPr>
            <a:r>
              <a:rPr lang="en-US" altLang="ko-KR" sz="1050" b="1" dirty="0">
                <a:solidFill>
                  <a:schemeClr val="bg1"/>
                </a:solidFill>
                <a:latin typeface="+mj-lt"/>
              </a:rPr>
              <a:t>www.voatek.com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e-mail : voatek@naver.com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Tel : 031-8011-0388</a:t>
            </a:r>
          </a:p>
        </p:txBody>
      </p:sp>
    </p:spTree>
    <p:extLst>
      <p:ext uri="{BB962C8B-B14F-4D97-AF65-F5344CB8AC3E}">
        <p14:creationId xmlns:p14="http://schemas.microsoft.com/office/powerpoint/2010/main" val="4020081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911</TotalTime>
  <Words>132</Words>
  <Application>Microsoft Office PowerPoint</Application>
  <PresentationFormat>A4 용지(210x297mm)</PresentationFormat>
  <Paragraphs>38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Malgun Gothic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노 윤섭</dc:creator>
  <cp:lastModifiedBy>민경 신</cp:lastModifiedBy>
  <cp:revision>142</cp:revision>
  <cp:lastPrinted>2020-11-13T07:15:08Z</cp:lastPrinted>
  <dcterms:created xsi:type="dcterms:W3CDTF">2020-09-29T01:50:16Z</dcterms:created>
  <dcterms:modified xsi:type="dcterms:W3CDTF">2025-02-21T06:05:04Z</dcterms:modified>
</cp:coreProperties>
</file>