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Stage1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72352" y="417722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336697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Active Bluetooth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20060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Active Bluetooth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72352" y="526036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096936"/>
              </p:ext>
            </p:extLst>
          </p:nvPr>
        </p:nvGraphicFramePr>
        <p:xfrm>
          <a:off x="517400" y="5568807"/>
          <a:ext cx="5868248" cy="333486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71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Max. SPL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122dB	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 (±10dB)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50 Hz - 15 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2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amplifier output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Class D Bi-amp 800W PEAK, </a:t>
                      </a:r>
                    </a:p>
                    <a:p>
                      <a:pPr algn="l" fontAlgn="ctr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200W RMS (100W column + 100W sub)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Crossover frequency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150Hz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Midrange Woofer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4*3" neo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10" 2.0VC 40OZ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Bass Woofer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Ch1&amp;Ch2 with individual Volume, Treble, Bass and Reverb(on/off switch) </a:t>
                      </a:r>
                    </a:p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Ch3 AUX&amp;BT switch with level and Reverb Master volume control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1* XLR MIX OUT Output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Enclosure Material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Sub:ABS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Column: ABS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Connection:ABS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6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350x380x1675mm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8E2B71-CB76-400D-8D9F-63C6828D2802}"/>
              </a:ext>
            </a:extLst>
          </p:cNvPr>
          <p:cNvSpPr txBox="1"/>
          <p:nvPr/>
        </p:nvSpPr>
        <p:spPr>
          <a:xfrm>
            <a:off x="517400" y="4518042"/>
            <a:ext cx="657506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altLang="ko-KR" sz="1100" dirty="0">
                <a:latin typeface="+mn-ea"/>
              </a:rPr>
              <a:t>• 3</a:t>
            </a:r>
            <a:r>
              <a:rPr lang="ko-KR" altLang="en-US" sz="1100" dirty="0">
                <a:latin typeface="+mn-ea"/>
              </a:rPr>
              <a:t>인치 </a:t>
            </a:r>
            <a:r>
              <a:rPr lang="ko-KR" altLang="en-US" sz="1100" dirty="0" err="1">
                <a:latin typeface="+mn-ea"/>
              </a:rPr>
              <a:t>미드레인지</a:t>
            </a:r>
            <a:r>
              <a:rPr lang="ko-KR" altLang="en-US" sz="1100" dirty="0">
                <a:latin typeface="+mn-ea"/>
              </a:rPr>
              <a:t> </a:t>
            </a:r>
            <a:r>
              <a:rPr lang="ko-KR" altLang="en-US" sz="1100" dirty="0" err="1">
                <a:latin typeface="+mn-ea"/>
              </a:rPr>
              <a:t>우퍼</a:t>
            </a:r>
            <a:r>
              <a:rPr lang="en-US" altLang="ko-KR" sz="1100" dirty="0">
                <a:latin typeface="+mn-ea"/>
              </a:rPr>
              <a:t> 4</a:t>
            </a:r>
            <a:r>
              <a:rPr lang="ko-KR" altLang="en-US" sz="1100" dirty="0">
                <a:latin typeface="+mn-ea"/>
              </a:rPr>
              <a:t>개와 </a:t>
            </a:r>
            <a:r>
              <a:rPr lang="en-US" altLang="ko-KR" sz="1100" dirty="0">
                <a:latin typeface="+mn-ea"/>
              </a:rPr>
              <a:t>10</a:t>
            </a:r>
            <a:r>
              <a:rPr lang="ko-KR" altLang="en-US" sz="1100" dirty="0">
                <a:latin typeface="+mn-ea"/>
              </a:rPr>
              <a:t>인치 </a:t>
            </a:r>
            <a:r>
              <a:rPr lang="ko-KR" altLang="en-US" sz="1100" dirty="0" err="1">
                <a:latin typeface="+mn-ea"/>
              </a:rPr>
              <a:t>우퍼로</a:t>
            </a:r>
            <a:r>
              <a:rPr lang="ko-KR" altLang="en-US" sz="1100" dirty="0">
                <a:latin typeface="+mn-ea"/>
              </a:rPr>
              <a:t> 구성</a:t>
            </a:r>
            <a:endParaRPr lang="en-US" altLang="ko-KR" sz="1100" dirty="0">
              <a:latin typeface="+mn-ea"/>
            </a:endParaRPr>
          </a:p>
          <a:p>
            <a:pPr algn="l" fontAlgn="ctr"/>
            <a:r>
              <a:rPr lang="en-US" altLang="ko-KR" sz="1100" dirty="0">
                <a:latin typeface="+mn-ea"/>
              </a:rPr>
              <a:t>• </a:t>
            </a:r>
            <a:r>
              <a:rPr lang="en-US" altLang="ko-KR" sz="1100" b="0" i="0" u="none" strike="noStrike" kern="1200" dirty="0">
                <a:solidFill>
                  <a:srgbClr val="000000"/>
                </a:solidFill>
                <a:effectLst/>
                <a:latin typeface="+mn-ea"/>
                <a:ea typeface="+mn-ea"/>
                <a:cs typeface="+mn-cs"/>
              </a:rPr>
              <a:t>Bluetooth(TWS), DSP Control, AUX-IN </a:t>
            </a:r>
            <a:r>
              <a:rPr lang="ko-KR" altLang="en-US" sz="1100" b="0" i="0" u="none" strike="noStrike" kern="1200" dirty="0">
                <a:solidFill>
                  <a:srgbClr val="000000"/>
                </a:solidFill>
                <a:effectLst/>
                <a:latin typeface="+mn-ea"/>
                <a:ea typeface="+mn-ea"/>
                <a:cs typeface="+mn-cs"/>
              </a:rPr>
              <a:t>기능</a:t>
            </a:r>
            <a:endParaRPr lang="en-US" altLang="ko-KR" sz="1100" b="0" i="0" u="none" strike="noStrike" kern="1200" dirty="0">
              <a:solidFill>
                <a:srgbClr val="000000"/>
              </a:solidFill>
              <a:effectLst/>
              <a:latin typeface="+mn-ea"/>
              <a:ea typeface="+mn-ea"/>
              <a:cs typeface="+mn-cs"/>
            </a:endParaRPr>
          </a:p>
          <a:p>
            <a:r>
              <a:rPr lang="en-US" altLang="ko-KR" sz="1100" dirty="0">
                <a:latin typeface="+mn-ea"/>
              </a:rPr>
              <a:t>• </a:t>
            </a:r>
            <a:r>
              <a:rPr lang="ko-KR" altLang="en-US" sz="1100" dirty="0">
                <a:latin typeface="+mn-ea"/>
              </a:rPr>
              <a:t>다기능홀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공연예술센터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강당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회의실에 적용가능</a:t>
            </a:r>
            <a:endParaRPr lang="en-US" altLang="ko-KR" sz="1100" dirty="0">
              <a:latin typeface="+mn-ea"/>
            </a:endParaRPr>
          </a:p>
          <a:p>
            <a:endParaRPr lang="ko-KR" altLang="en-US" sz="1400" dirty="0"/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D37BA96B-66C1-4C04-8E62-00F2251317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7156" y="1750902"/>
            <a:ext cx="2559969" cy="255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1096</TotalTime>
  <Words>164</Words>
  <Application>Microsoft Office PowerPoint</Application>
  <PresentationFormat>A4 용지(210x297mm)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121</cp:revision>
  <cp:lastPrinted>2020-11-13T07:15:08Z</cp:lastPrinted>
  <dcterms:created xsi:type="dcterms:W3CDTF">2020-09-29T01:50:16Z</dcterms:created>
  <dcterms:modified xsi:type="dcterms:W3CDTF">2024-05-09T07:50:48Z</dcterms:modified>
</cp:coreProperties>
</file>