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Stage2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72352" y="4177226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Active Bluetooth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2006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Active Bluetooth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72352" y="526036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77347"/>
              </p:ext>
            </p:extLst>
          </p:nvPr>
        </p:nvGraphicFramePr>
        <p:xfrm>
          <a:off x="517400" y="5568807"/>
          <a:ext cx="5868248" cy="32430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3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Max. SPL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122dB	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 (±10dB)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55 Hz - 20 kHz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 amplifier output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Class D Bi-amp 800W PEAK, </a:t>
                      </a:r>
                    </a:p>
                    <a:p>
                      <a:pPr algn="l" fontAlgn="ctr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200W RMS (100W column + 100W sub)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Crossover frequency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180Hz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Midrange Woofer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2*(1*5" +1"HF)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10" 2.0VC 40OZ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Bass Woofer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Ch1&amp;Ch2 with individual Volume, Treble, Bass and Reverb(on/off switch) </a:t>
                      </a:r>
                    </a:p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Ch3 AUX&amp;BT switch with level and Reverb Master volume control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1* XLR MIX OUT Output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Enclosure Material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Sub:ABS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Column: ABS 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Connection:ABS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 (W*H*D)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Culumn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: 147*227*144/ Woofer : 350*440*425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517400" y="4518042"/>
            <a:ext cx="65750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100" dirty="0">
              <a:latin typeface="+mn-ea"/>
            </a:endParaRPr>
          </a:p>
          <a:p>
            <a:pPr algn="l" fontAlgn="ctr"/>
            <a:r>
              <a:rPr lang="en-US" altLang="ko-KR" sz="1100" dirty="0">
                <a:latin typeface="+mn-ea"/>
              </a:rPr>
              <a:t>• 1.5</a:t>
            </a:r>
            <a:r>
              <a:rPr lang="ko-KR" altLang="en-US" sz="1100" dirty="0">
                <a:latin typeface="+mn-ea"/>
              </a:rPr>
              <a:t>인치 스테레오  </a:t>
            </a:r>
            <a:r>
              <a:rPr lang="en-US" altLang="ko-KR" sz="1100" dirty="0">
                <a:latin typeface="+mn-ea"/>
              </a:rPr>
              <a:t>+ 10</a:t>
            </a:r>
            <a:r>
              <a:rPr lang="ko-KR" altLang="en-US" sz="1100" dirty="0">
                <a:latin typeface="+mn-ea"/>
              </a:rPr>
              <a:t>인치 </a:t>
            </a:r>
            <a:r>
              <a:rPr lang="ko-KR" altLang="en-US" sz="1100" dirty="0" err="1">
                <a:latin typeface="+mn-ea"/>
              </a:rPr>
              <a:t>우퍼로</a:t>
            </a:r>
            <a:r>
              <a:rPr lang="ko-KR" altLang="en-US" sz="1100" dirty="0">
                <a:latin typeface="+mn-ea"/>
              </a:rPr>
              <a:t> 구성</a:t>
            </a:r>
            <a:endParaRPr lang="en-US" altLang="ko-KR" sz="1100" dirty="0">
              <a:latin typeface="+mn-ea"/>
            </a:endParaRPr>
          </a:p>
          <a:p>
            <a:pPr algn="l" fontAlgn="ctr"/>
            <a:r>
              <a:rPr lang="en-US" altLang="ko-KR" sz="1100" dirty="0">
                <a:latin typeface="+mn-ea"/>
              </a:rPr>
              <a:t>• </a:t>
            </a:r>
            <a:r>
              <a:rPr lang="en-US" altLang="ko-KR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Bluetooth(TWS), DSP Control, AUX-IN </a:t>
            </a:r>
            <a:r>
              <a:rPr lang="ko-KR" altLang="en-US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기능</a:t>
            </a:r>
            <a:endParaRPr lang="en-US" altLang="ko-KR" sz="1100" b="0" i="0" u="none" strike="noStrike" kern="1200" dirty="0">
              <a:solidFill>
                <a:srgbClr val="000000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다기능홀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공연예술센터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강당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회의실에 적용가능</a:t>
            </a:r>
            <a:endParaRPr lang="en-US" altLang="ko-KR" sz="1100" dirty="0">
              <a:latin typeface="+mn-ea"/>
            </a:endParaRPr>
          </a:p>
          <a:p>
            <a:endParaRPr lang="ko-KR" altLang="en-US" sz="14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C28D0CB-88BC-4433-9D5C-398B5DDC8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00" y="1561580"/>
            <a:ext cx="1489617" cy="290632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62D006F8-9131-49B8-918F-518929834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52974" y="1579688"/>
            <a:ext cx="1608013" cy="2906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C37F22A-EA23-4D18-AFF1-B075C8BD3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901" y="3181302"/>
            <a:ext cx="936528" cy="118648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AD70EFAF-6988-C9A7-1EDD-0B206D04EF96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</TotalTime>
  <Words>174</Words>
  <Application>Microsoft Office PowerPoint</Application>
  <PresentationFormat>A4 용지(210x297mm)</PresentationFormat>
  <Paragraphs>36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126</cp:revision>
  <cp:lastPrinted>2020-11-13T07:15:08Z</cp:lastPrinted>
  <dcterms:created xsi:type="dcterms:W3CDTF">2020-09-29T01:50:16Z</dcterms:created>
  <dcterms:modified xsi:type="dcterms:W3CDTF">2025-02-21T06:13:10Z</dcterms:modified>
</cp:coreProperties>
</file>