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Stage3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351295" y="2947403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72352" y="52603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85430"/>
              </p:ext>
            </p:extLst>
          </p:nvPr>
        </p:nvGraphicFramePr>
        <p:xfrm>
          <a:off x="517400" y="5568807"/>
          <a:ext cx="5868248" cy="36374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8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Column PA System with </a:t>
                      </a:r>
                      <a:r>
                        <a:rPr lang="en-US" sz="1100" dirty="0" err="1">
                          <a:effectLst/>
                          <a:latin typeface="+mn-ea"/>
                          <a:ea typeface="+mn-ea"/>
                        </a:rPr>
                        <a:t>DSPAluminium</a:t>
                      </a:r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 die-cast panels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Subwoofer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 x 10" Bass reflex</a:t>
                      </a:r>
                    </a:p>
                  </a:txBody>
                  <a:tcPr marL="72000" marR="28575" marT="0" marB="0" anchor="ctr"/>
                </a:tc>
                <a:extLst>
                  <a:ext uri="{0D108BD9-81ED-4DB2-BD59-A6C34878D82A}">
                    <a16:rowId xmlns:a16="http://schemas.microsoft.com/office/drawing/2014/main" val="408983235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Full range: MF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Column : High Driver 6 x 3" / Mid Driver x 1 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98388617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Amplification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Class D</a:t>
                      </a:r>
                    </a:p>
                  </a:txBody>
                  <a:tcPr marL="72000" marR="28575" marT="0" marB="0" anchor="ctr"/>
                </a:tc>
                <a:extLst>
                  <a:ext uri="{0D108BD9-81ED-4DB2-BD59-A6C34878D82A}">
                    <a16:rowId xmlns:a16="http://schemas.microsoft.com/office/drawing/2014/main" val="118228139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Power output(RMS/peak)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500W+500W/4000W</a:t>
                      </a:r>
                    </a:p>
                  </a:txBody>
                  <a:tcPr marL="72000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Frequency range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37 Hz – 20 kHz</a:t>
                      </a:r>
                    </a:p>
                  </a:txBody>
                  <a:tcPr marL="72000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Max SPL(peak)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127 dB</a:t>
                      </a:r>
                    </a:p>
                  </a:txBody>
                  <a:tcPr marL="72000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Controls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Main level,mic level, line level, Power on/off switch, DSP contral level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Subwoofer connectors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2 x XLR/6.35 mm combo line inputs, XLR/6.35 mm combo mic input, XLR system out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Function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Bluetooth, DSP Control, AUX-IN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Cabinet material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Subwoofer: 15 mm plywood / Column: </a:t>
                      </a:r>
                      <a:r>
                        <a:rPr lang="en-US" sz="1100" dirty="0" err="1">
                          <a:effectLst/>
                          <a:latin typeface="+mn-ea"/>
                          <a:ea typeface="+mn-ea"/>
                        </a:rPr>
                        <a:t>aluminium</a:t>
                      </a:r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Size(WxDxH)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Subwoofer: 317 x 587 x 470 mm / Column (2 pcs): 100 x 710</a:t>
                      </a:r>
                    </a:p>
                  </a:txBody>
                  <a:tcPr marL="7200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</a:t>
                      </a:r>
                    </a:p>
                  </a:txBody>
                  <a:tcPr marL="72000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26.7kg</a:t>
                      </a:r>
                    </a:p>
                  </a:txBody>
                  <a:tcPr marL="72000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3396343" y="3027091"/>
            <a:ext cx="303411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듀얼 </a:t>
            </a:r>
            <a:r>
              <a:rPr lang="en-US" altLang="ko-KR" sz="1100" dirty="0">
                <a:latin typeface="+mn-ea"/>
              </a:rPr>
              <a:t>10” </a:t>
            </a:r>
            <a:r>
              <a:rPr lang="ko-KR" altLang="en-US" sz="1100" dirty="0">
                <a:latin typeface="+mn-ea"/>
              </a:rPr>
              <a:t>드라이버로 구성된 포터블 액티브 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  </a:t>
            </a:r>
            <a:r>
              <a:rPr lang="ko-KR" altLang="en-US" sz="1100" dirty="0">
                <a:latin typeface="+mn-ea"/>
              </a:rPr>
              <a:t>스피커 시스템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</a:t>
            </a:r>
            <a:r>
              <a:rPr lang="en-US" altLang="ko-KR" sz="1100" dirty="0">
                <a:solidFill>
                  <a:srgbClr val="000000"/>
                </a:solidFill>
                <a:latin typeface="+mn-ea"/>
              </a:rPr>
              <a:t> 3</a:t>
            </a:r>
            <a:r>
              <a:rPr lang="ko-KR" altLang="en-US" sz="1100" dirty="0">
                <a:solidFill>
                  <a:srgbClr val="000000"/>
                </a:solidFill>
                <a:latin typeface="+mn-ea"/>
              </a:rPr>
              <a:t>채널 믹서 탑재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</a:t>
            </a:r>
            <a:endParaRPr lang="en-US" altLang="ko-KR" sz="1100" dirty="0">
              <a:latin typeface="+mn-ea"/>
            </a:endParaRPr>
          </a:p>
          <a:p>
            <a:r>
              <a:rPr lang="en-US" altLang="ko-KR" sz="1100" dirty="0">
                <a:latin typeface="+mn-ea"/>
              </a:rPr>
              <a:t>  </a:t>
            </a:r>
            <a:r>
              <a:rPr lang="ko-KR" altLang="en-US" sz="1100" dirty="0">
                <a:latin typeface="+mn-ea"/>
              </a:rPr>
              <a:t>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05F8C8-3939-4EDE-BA69-8AD7A5783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105" y="1699615"/>
            <a:ext cx="671229" cy="3730469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AA0C3B63-E797-1B7C-CECB-535A49203E5E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208</Words>
  <Application>Microsoft Office PowerPoint</Application>
  <PresentationFormat>A4 용지(210x297mm)</PresentationFormat>
  <Paragraphs>43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128</cp:revision>
  <cp:lastPrinted>2020-11-13T07:15:08Z</cp:lastPrinted>
  <dcterms:created xsi:type="dcterms:W3CDTF">2020-09-29T01:50:16Z</dcterms:created>
  <dcterms:modified xsi:type="dcterms:W3CDTF">2025-02-21T06:13:05Z</dcterms:modified>
</cp:coreProperties>
</file>