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3CCF94C-CAC8-320D-5DD4-3DBCA30E1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953" y="1816004"/>
            <a:ext cx="2081495" cy="154433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F62783D-7A4F-3DAA-FD5D-E19A9844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90" y="3334767"/>
            <a:ext cx="2025123" cy="5360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26" y="3849006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고효율 </a:t>
            </a:r>
            <a:r>
              <a:rPr lang="en-US" altLang="ko-KR" sz="1089" dirty="0">
                <a:solidFill>
                  <a:prstClr val="black"/>
                </a:solidFill>
              </a:rPr>
              <a:t>Class FTD </a:t>
            </a:r>
            <a:r>
              <a:rPr lang="ko-KR" altLang="en-US" sz="1089">
                <a:solidFill>
                  <a:prstClr val="black"/>
                </a:solidFill>
              </a:rPr>
              <a:t>앰프</a:t>
            </a:r>
            <a:r>
              <a:rPr lang="en-US" altLang="ko-KR" sz="1089">
                <a:solidFill>
                  <a:prstClr val="black"/>
                </a:solidFill>
              </a:rPr>
              <a:t>,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400W </a:t>
            </a:r>
            <a:r>
              <a:rPr lang="ko-KR" altLang="en-US" sz="1089" dirty="0">
                <a:solidFill>
                  <a:prstClr val="black"/>
                </a:solidFill>
              </a:rPr>
              <a:t>출력 지원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상태에 따라 색상이 변하는 </a:t>
            </a:r>
            <a:r>
              <a:rPr lang="en-US" altLang="ko-KR" sz="1089" dirty="0">
                <a:solidFill>
                  <a:prstClr val="black"/>
                </a:solidFill>
              </a:rPr>
              <a:t>LED </a:t>
            </a:r>
            <a:r>
              <a:rPr lang="ko-KR" altLang="en-US" sz="1089" dirty="0">
                <a:solidFill>
                  <a:prstClr val="black"/>
                </a:solidFill>
              </a:rPr>
              <a:t>스트립 적용 </a:t>
            </a:r>
            <a:r>
              <a:rPr lang="en-US" altLang="ko-KR" sz="1089" dirty="0">
                <a:solidFill>
                  <a:prstClr val="black"/>
                </a:solidFill>
              </a:rPr>
              <a:t>(</a:t>
            </a:r>
            <a:r>
              <a:rPr lang="ko-KR" altLang="en-US" sz="1089" dirty="0">
                <a:solidFill>
                  <a:prstClr val="black"/>
                </a:solidFill>
              </a:rPr>
              <a:t>녹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황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적</a:t>
            </a:r>
            <a:r>
              <a:rPr lang="en-US" altLang="ko-KR" sz="1089" dirty="0">
                <a:solidFill>
                  <a:prstClr val="black"/>
                </a:solidFill>
              </a:rPr>
              <a:t>)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조명형 볼륨 </a:t>
            </a:r>
            <a:r>
              <a:rPr lang="ko-KR" altLang="en-US" sz="1089" dirty="0" err="1">
                <a:solidFill>
                  <a:prstClr val="black"/>
                </a:solidFill>
              </a:rPr>
              <a:t>노브와</a:t>
            </a:r>
            <a:r>
              <a:rPr lang="ko-KR" altLang="en-US" sz="1089" dirty="0">
                <a:solidFill>
                  <a:prstClr val="black"/>
                </a:solidFill>
              </a:rPr>
              <a:t> 세련된 전면 디자인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채널별 독립 모듈 구조로 빠른 점검 및 유지보수 가능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전압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 err="1">
                <a:solidFill>
                  <a:prstClr val="black"/>
                </a:solidFill>
              </a:rPr>
              <a:t>팬속도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신호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온도 표시 및 실내 설치 환경에 최적화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TA-2004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1378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792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Analog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97989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45548"/>
              </p:ext>
            </p:extLst>
          </p:nvPr>
        </p:nvGraphicFramePr>
        <p:xfrm>
          <a:off x="481428" y="5274633"/>
          <a:ext cx="5868248" cy="3426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Channels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(Stereo)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(Stereo)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650W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1300W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 (8</a:t>
                      </a:r>
                      <a:r>
                        <a:rPr lang="el-G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Ω, ±3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20Hz–20kHz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THD (1kHz)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&lt;0.1%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S/N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≥95dB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Damping Factor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&gt;350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Crosstalk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≥80dB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1.4V / 1.0V / 0.775V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 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Balance) / 10k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 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Unbalance)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Circuit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FTD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Cooling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fans, front-to-rear airflow, intelligent variable speed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Weight (G.W)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22kg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45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Dimensions 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WxHxD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483×89×410mm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E5EE3-9C50-F741-FFED-0C82C9D5922B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23D3F1C-F727-62CB-4D76-2EAB75E05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35" y="2100671"/>
            <a:ext cx="4320000" cy="13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1471</TotalTime>
  <Words>177</Words>
  <Application>Microsoft Office PowerPoint</Application>
  <PresentationFormat>A4 용지(210x297mm)</PresentationFormat>
  <Paragraphs>45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134</cp:revision>
  <cp:lastPrinted>2020-11-13T07:15:08Z</cp:lastPrinted>
  <dcterms:created xsi:type="dcterms:W3CDTF">2020-09-29T01:50:16Z</dcterms:created>
  <dcterms:modified xsi:type="dcterms:W3CDTF">2026-03-27T05:23:16Z</dcterms:modified>
</cp:coreProperties>
</file>