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3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1/30/2026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81426" y="4042711"/>
            <a:ext cx="5949036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트위터와 </a:t>
            </a:r>
            <a:r>
              <a:rPr lang="ko-KR" altLang="en-US" sz="1089" dirty="0" err="1">
                <a:solidFill>
                  <a:prstClr val="black"/>
                </a:solidFill>
              </a:rPr>
              <a:t>우퍼를</a:t>
            </a:r>
            <a:r>
              <a:rPr lang="ko-KR" altLang="en-US" sz="1089" dirty="0">
                <a:solidFill>
                  <a:prstClr val="black"/>
                </a:solidFill>
              </a:rPr>
              <a:t> 같은 </a:t>
            </a:r>
            <a:r>
              <a:rPr lang="ko-KR" altLang="en-US" sz="1089" dirty="0" err="1">
                <a:solidFill>
                  <a:prstClr val="black"/>
                </a:solidFill>
              </a:rPr>
              <a:t>축상에</a:t>
            </a:r>
            <a:r>
              <a:rPr lang="ko-KR" altLang="en-US" sz="1089" dirty="0">
                <a:solidFill>
                  <a:prstClr val="black"/>
                </a:solidFill>
              </a:rPr>
              <a:t> 배치한 </a:t>
            </a:r>
            <a:r>
              <a:rPr lang="ko-KR" altLang="en-US" sz="1089" dirty="0" err="1">
                <a:solidFill>
                  <a:prstClr val="black"/>
                </a:solidFill>
              </a:rPr>
              <a:t>코액시얼</a:t>
            </a:r>
            <a:r>
              <a:rPr lang="ko-KR" altLang="en-US" sz="1089" dirty="0">
                <a:solidFill>
                  <a:prstClr val="black"/>
                </a:solidFill>
              </a:rPr>
              <a:t> 유닛 적용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60Hz~20kHz</a:t>
            </a:r>
            <a:r>
              <a:rPr lang="ko-KR" altLang="en-US" sz="1089" dirty="0">
                <a:solidFill>
                  <a:prstClr val="black"/>
                </a:solidFill>
              </a:rPr>
              <a:t>의 넓은 주파수 응답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최대 </a:t>
            </a:r>
            <a:r>
              <a:rPr lang="en-US" altLang="ko-KR" sz="1089" dirty="0">
                <a:solidFill>
                  <a:prstClr val="black"/>
                </a:solidFill>
              </a:rPr>
              <a:t>131dB </a:t>
            </a:r>
            <a:r>
              <a:rPr lang="ko-KR" altLang="en-US" sz="1089" dirty="0" err="1">
                <a:solidFill>
                  <a:prstClr val="black"/>
                </a:solidFill>
              </a:rPr>
              <a:t>음압</a:t>
            </a:r>
            <a:r>
              <a:rPr lang="ko-KR" altLang="en-US" sz="1089" dirty="0">
                <a:solidFill>
                  <a:prstClr val="black"/>
                </a:solidFill>
              </a:rPr>
              <a:t> 출력</a:t>
            </a:r>
            <a:r>
              <a:rPr lang="en-US" altLang="ko-KR" sz="1089" dirty="0">
                <a:solidFill>
                  <a:prstClr val="black"/>
                </a:solidFill>
              </a:rPr>
              <a:t>, 98dB </a:t>
            </a:r>
            <a:r>
              <a:rPr lang="ko-KR" altLang="en-US" sz="1089" dirty="0">
                <a:solidFill>
                  <a:prstClr val="black"/>
                </a:solidFill>
              </a:rPr>
              <a:t>감도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12″ </a:t>
            </a:r>
            <a:r>
              <a:rPr lang="ko-KR" altLang="en-US" sz="1089" dirty="0" err="1">
                <a:solidFill>
                  <a:prstClr val="black"/>
                </a:solidFill>
              </a:rPr>
              <a:t>페라이트</a:t>
            </a:r>
            <a:r>
              <a:rPr lang="ko-KR" altLang="en-US" sz="1089" dirty="0">
                <a:solidFill>
                  <a:prstClr val="black"/>
                </a:solidFill>
              </a:rPr>
              <a:t> 콘 </a:t>
            </a:r>
            <a:r>
              <a:rPr lang="ko-KR" altLang="en-US" sz="1089" dirty="0" err="1">
                <a:solidFill>
                  <a:prstClr val="black"/>
                </a:solidFill>
              </a:rPr>
              <a:t>우퍼</a:t>
            </a:r>
            <a:r>
              <a:rPr lang="ko-KR" altLang="en-US" sz="1089" dirty="0">
                <a:solidFill>
                  <a:prstClr val="black"/>
                </a:solidFill>
              </a:rPr>
              <a:t> 채택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내장 </a:t>
            </a:r>
            <a:r>
              <a:rPr lang="ko-KR" altLang="en-US" sz="1089" dirty="0" err="1">
                <a:solidFill>
                  <a:prstClr val="black"/>
                </a:solidFill>
              </a:rPr>
              <a:t>브래킷으로</a:t>
            </a:r>
            <a:r>
              <a:rPr lang="ko-KR" altLang="en-US" sz="1089" dirty="0">
                <a:solidFill>
                  <a:prstClr val="black"/>
                </a:solidFill>
              </a:rPr>
              <a:t> </a:t>
            </a:r>
            <a:r>
              <a:rPr lang="en-US" altLang="ko-KR" sz="1089" dirty="0">
                <a:solidFill>
                  <a:prstClr val="black"/>
                </a:solidFill>
              </a:rPr>
              <a:t>11</a:t>
            </a:r>
            <a:r>
              <a:rPr lang="ko-KR" altLang="en-US" sz="1089" dirty="0">
                <a:solidFill>
                  <a:prstClr val="black"/>
                </a:solidFill>
              </a:rPr>
              <a:t>단계 각도 조절 가능</a:t>
            </a:r>
            <a:r>
              <a:rPr lang="en-US" altLang="ko-KR" sz="1089" dirty="0">
                <a:solidFill>
                  <a:prstClr val="black"/>
                </a:solidFill>
              </a:rPr>
              <a:t>(</a:t>
            </a:r>
            <a:r>
              <a:rPr lang="ko-KR" altLang="en-US" sz="1089" dirty="0" err="1">
                <a:solidFill>
                  <a:prstClr val="black"/>
                </a:solidFill>
              </a:rPr>
              <a:t>홀컵</a:t>
            </a:r>
            <a:r>
              <a:rPr lang="ko-KR" altLang="en-US" sz="1089" dirty="0">
                <a:solidFill>
                  <a:prstClr val="black"/>
                </a:solidFill>
              </a:rPr>
              <a:t> 포함</a:t>
            </a:r>
            <a:r>
              <a:rPr lang="en-US" altLang="ko-KR" sz="1089" dirty="0">
                <a:solidFill>
                  <a:prstClr val="black"/>
                </a:solidFill>
              </a:rPr>
              <a:t>)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별도 전용 소프트 케이스와 하드 케이스 구성</a:t>
            </a:r>
            <a:endParaRPr lang="en-US" altLang="ko-KR" sz="1089" dirty="0">
              <a:solidFill>
                <a:prstClr val="black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TD-112M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430479" y="3807494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2975505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Professional Full Range Speaker System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321140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Stage</a:t>
            </a:r>
            <a:r>
              <a:rPr lang="ko-KR" altLang="en-US" sz="1500" b="1" dirty="0">
                <a:solidFill>
                  <a:schemeClr val="bg1"/>
                </a:solidFill>
              </a:rPr>
              <a:t> </a:t>
            </a:r>
            <a:r>
              <a:rPr lang="en-US" altLang="ko-KR" sz="1500" b="1" dirty="0">
                <a:solidFill>
                  <a:schemeClr val="bg1"/>
                </a:solidFill>
              </a:rPr>
              <a:t>Monitor</a:t>
            </a:r>
            <a:r>
              <a:rPr lang="ko-KR" altLang="en-US" sz="1500" b="1" dirty="0">
                <a:solidFill>
                  <a:schemeClr val="bg1"/>
                </a:solidFill>
              </a:rPr>
              <a:t> </a:t>
            </a:r>
            <a:r>
              <a:rPr lang="en-US" altLang="ko-KR" sz="1500" b="1" dirty="0">
                <a:solidFill>
                  <a:schemeClr val="bg1"/>
                </a:solidFill>
              </a:rPr>
              <a:t>Speaker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30481" y="5465142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591596"/>
              </p:ext>
            </p:extLst>
          </p:nvPr>
        </p:nvGraphicFramePr>
        <p:xfrm>
          <a:off x="481428" y="5743633"/>
          <a:ext cx="5868248" cy="313275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90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76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264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342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dirty="0">
                          <a:effectLst/>
                        </a:rPr>
                        <a:t>Frequency Response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>
                          <a:effectLst/>
                        </a:rPr>
                        <a:t>60Hz – 20kHz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342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>
                          <a:effectLst/>
                        </a:rPr>
                        <a:t>Driver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>
                          <a:effectLst/>
                        </a:rPr>
                        <a:t>LF: 12" ×1, HF: 3" ×1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2060967937"/>
                  </a:ext>
                </a:extLst>
              </a:tr>
              <a:tr h="238342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>
                          <a:effectLst/>
                        </a:rPr>
                        <a:t>Rated Impedance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l-GR" dirty="0">
                          <a:effectLst/>
                        </a:rPr>
                        <a:t>8Ω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958837011"/>
                  </a:ext>
                </a:extLst>
              </a:tr>
              <a:tr h="238342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>
                          <a:effectLst/>
                        </a:rPr>
                        <a:t>Sensitivity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>
                          <a:effectLst/>
                        </a:rPr>
                        <a:t>98dB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7462888"/>
                  </a:ext>
                </a:extLst>
              </a:tr>
              <a:tr h="238342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>
                          <a:effectLst/>
                        </a:rPr>
                        <a:t>Rated Power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>
                          <a:effectLst/>
                        </a:rPr>
                        <a:t>550W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342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>
                          <a:effectLst/>
                        </a:rPr>
                        <a:t>Peak Power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>
                          <a:effectLst/>
                        </a:rPr>
                        <a:t>2200W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342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>
                          <a:effectLst/>
                        </a:rPr>
                        <a:t>Maximum SPL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>
                          <a:effectLst/>
                        </a:rPr>
                        <a:t>131dB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342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>
                          <a:effectLst/>
                        </a:rPr>
                        <a:t>Diffusion Angle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>
                          <a:effectLst/>
                        </a:rPr>
                        <a:t>80° × 80° (H × V)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342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>
                          <a:effectLst/>
                        </a:rPr>
                        <a:t>Crossover Mode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>
                          <a:effectLst/>
                        </a:rPr>
                        <a:t>Internal Crossover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342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>
                          <a:effectLst/>
                        </a:rPr>
                        <a:t>Installation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>
                          <a:effectLst/>
                        </a:rPr>
                        <a:t>Multi-point Suspension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342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>
                          <a:effectLst/>
                        </a:rPr>
                        <a:t>Dimensions (WxHxD)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>
                          <a:effectLst/>
                        </a:rPr>
                        <a:t>540 x 340 x 450mm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8342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>
                          <a:effectLst/>
                        </a:rPr>
                        <a:t>Weight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dirty="0">
                          <a:effectLst/>
                        </a:rPr>
                        <a:t>18.2kg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BBDE1AB5-D2C1-A336-CDA2-F53D99CED625}"/>
              </a:ext>
            </a:extLst>
          </p:cNvPr>
          <p:cNvSpPr txBox="1"/>
          <p:nvPr/>
        </p:nvSpPr>
        <p:spPr>
          <a:xfrm>
            <a:off x="3519445" y="9311128"/>
            <a:ext cx="2331683" cy="440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1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28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742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655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569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48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397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31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900"/>
              </a:lnSpc>
            </a:pPr>
            <a:r>
              <a:rPr lang="en-US" altLang="ko-KR" sz="1050" b="1" dirty="0">
                <a:solidFill>
                  <a:schemeClr val="bg1"/>
                </a:solidFill>
                <a:latin typeface="+mj-lt"/>
              </a:rPr>
              <a:t>www.voatek.com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e-mail : voatek@naver.com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: 031-8011-0388</a:t>
            </a:r>
          </a:p>
        </p:txBody>
      </p:sp>
      <p:pic>
        <p:nvPicPr>
          <p:cNvPr id="13" name="그림 12" descr="라우드스피커, 울림통, 오디오 장비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954971A-9BED-5E1A-13F6-C4369E29BC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068" y="2047634"/>
            <a:ext cx="2215958" cy="1609355"/>
          </a:xfrm>
          <a:prstGeom prst="rect">
            <a:avLst/>
          </a:prstGeom>
        </p:spPr>
      </p:pic>
      <p:pic>
        <p:nvPicPr>
          <p:cNvPr id="16" name="그림 15" descr="텍스트, 전화, 흑백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429DD61-83C2-BF33-CE28-2364E76A6B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9146" y="2127320"/>
            <a:ext cx="2205898" cy="177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835</TotalTime>
  <Words>137</Words>
  <Application>Microsoft Office PowerPoint</Application>
  <PresentationFormat>A4 용지(210x297mm)</PresentationFormat>
  <Paragraphs>40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나눔스퀘어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민경 신</cp:lastModifiedBy>
  <cp:revision>114</cp:revision>
  <cp:lastPrinted>2020-11-13T07:15:08Z</cp:lastPrinted>
  <dcterms:created xsi:type="dcterms:W3CDTF">2020-09-29T01:50:16Z</dcterms:created>
  <dcterms:modified xsi:type="dcterms:W3CDTF">2026-01-30T02:41:06Z</dcterms:modified>
</cp:coreProperties>
</file>