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368" autoAdjust="0"/>
  </p:normalViewPr>
  <p:slideViewPr>
    <p:cSldViewPr snapToGrid="0">
      <p:cViewPr varScale="1">
        <p:scale>
          <a:sx n="74" d="100"/>
          <a:sy n="74" d="100"/>
        </p:scale>
        <p:origin x="1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223935"/>
            <a:ext cx="586825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900MHz</a:t>
            </a:r>
            <a:r>
              <a:rPr lang="ko-KR" altLang="en-US" sz="1089" dirty="0">
                <a:solidFill>
                  <a:prstClr val="black"/>
                </a:solidFill>
              </a:rPr>
              <a:t>에서 안정적으로 </a:t>
            </a:r>
            <a:r>
              <a:rPr lang="en-US" altLang="ko-KR" sz="1089" dirty="0">
                <a:solidFill>
                  <a:prstClr val="black"/>
                </a:solidFill>
              </a:rPr>
              <a:t>12</a:t>
            </a:r>
            <a:r>
              <a:rPr lang="ko-KR" altLang="en-US" sz="1089" dirty="0">
                <a:solidFill>
                  <a:prstClr val="black"/>
                </a:solidFill>
              </a:rPr>
              <a:t>채널 이상 동시 사용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Pilot </a:t>
            </a:r>
            <a:r>
              <a:rPr lang="ko-KR" altLang="en-US" sz="1089" dirty="0">
                <a:solidFill>
                  <a:prstClr val="black"/>
                </a:solidFill>
              </a:rPr>
              <a:t>기능으로 간섭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신호 혼선 방지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AFS</a:t>
            </a:r>
            <a:r>
              <a:rPr lang="ko-KR" altLang="en-US" sz="1089" dirty="0">
                <a:solidFill>
                  <a:prstClr val="black"/>
                </a:solidFill>
              </a:rPr>
              <a:t>버튼으로 주파수 자동 검색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88</a:t>
            </a:r>
            <a:r>
              <a:rPr lang="ko-KR" altLang="en-US" sz="1089" dirty="0">
                <a:solidFill>
                  <a:prstClr val="black"/>
                </a:solidFill>
              </a:rPr>
              <a:t>개 주파수 채널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LCD</a:t>
            </a:r>
            <a:r>
              <a:rPr lang="ko-KR" altLang="en-US" sz="1089" dirty="0">
                <a:solidFill>
                  <a:prstClr val="black"/>
                </a:solidFill>
              </a:rPr>
              <a:t>로 </a:t>
            </a:r>
            <a:r>
              <a:rPr lang="en-US" altLang="ko-KR" sz="1089" dirty="0">
                <a:solidFill>
                  <a:prstClr val="black"/>
                </a:solidFill>
              </a:rPr>
              <a:t>RF/AF·</a:t>
            </a:r>
            <a:r>
              <a:rPr lang="ko-KR" altLang="en-US" sz="1089" dirty="0">
                <a:solidFill>
                  <a:prstClr val="black"/>
                </a:solidFill>
              </a:rPr>
              <a:t>배터리 상태 확인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x</a:t>
            </a:r>
            <a:endParaRPr lang="ko-KR" altLang="en-US" sz="15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UR-222D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03882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539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2CH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5224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29421"/>
              </p:ext>
            </p:extLst>
          </p:nvPr>
        </p:nvGraphicFramePr>
        <p:xfrm>
          <a:off x="400833" y="5643470"/>
          <a:ext cx="3086079" cy="3309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수신기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UR-222D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04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Carrier Frequency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925MHz ~ 937.5MHz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Modulation Mode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FM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42025614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Oscillation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PLL synthesized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pt-BR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S/N &gt; 60dB at 25 deviation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Bandwidth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12.5MHz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S/N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&gt;105dB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T.H.D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&lt;0.7% @1KHz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04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80Hz ~ 18KHz ±3dB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Operating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80M typical (in open space)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Dimension (mm)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pl-PL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410 (W) × 206 (D) × 4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  <a:r>
                        <a:rPr lang="pl-PL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(H)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1" hangingPunct="1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Approximately 1.9kg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F7CC1E6E-B913-4850-863A-3440BEAED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81654"/>
              </p:ext>
            </p:extLst>
          </p:nvPr>
        </p:nvGraphicFramePr>
        <p:xfrm>
          <a:off x="3537858" y="5643470"/>
          <a:ext cx="2979587" cy="33098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2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9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Hand : UH-222, Bodypack : UT-222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Harmonic Radiation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&lt;45dBm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302184588"/>
                  </a:ext>
                </a:extLst>
              </a:tr>
              <a:tr h="35053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Bandwidth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134MHz (It depends on the region)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873447429"/>
                  </a:ext>
                </a:extLst>
              </a:tr>
              <a:tr h="35053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Max. Deviation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±45KHz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118969006"/>
                  </a:ext>
                </a:extLst>
              </a:tr>
              <a:tr h="20461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>
                          <a:effectLst/>
                          <a:latin typeface="+mj-ea"/>
                          <a:ea typeface="+mj-ea"/>
                        </a:rPr>
                        <a:t>Microphone Element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Dynamic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1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RF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10mW/40mW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>
                          <a:effectLst/>
                          <a:latin typeface="+mj-ea"/>
                          <a:ea typeface="+mj-ea"/>
                        </a:rPr>
                        <a:t>Battery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>
                          <a:effectLst/>
                          <a:latin typeface="+mj-ea"/>
                          <a:ea typeface="+mj-ea"/>
                        </a:rPr>
                        <a:t>AA × 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3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Current Consumption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110mA (Typical)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5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>
                          <a:effectLst/>
                          <a:latin typeface="+mj-ea"/>
                          <a:ea typeface="+mj-ea"/>
                        </a:rPr>
                        <a:t>Battery Current/Life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Approximately 11 hours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9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Dimension (mm)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Hand :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52 (Ø) × 255 (L)</a:t>
                      </a:r>
                      <a:br>
                        <a:rPr lang="en-US" altLang="ko-KR" sz="1000" b="0" dirty="0">
                          <a:latin typeface="+mj-ea"/>
                          <a:ea typeface="+mj-ea"/>
                        </a:rPr>
                      </a:b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Bodypack : </a:t>
                      </a:r>
                      <a:r>
                        <a:rPr lang="pl-PL" altLang="ko-KR" sz="1000" b="0" dirty="0">
                          <a:latin typeface="+mj-ea"/>
                          <a:ea typeface="+mj-ea"/>
                        </a:rPr>
                        <a:t>84 (H) × 66 (W) × 23 (D)</a:t>
                      </a:r>
                      <a:endParaRPr lang="en-US" sz="1000" b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 err="1">
                          <a:effectLst/>
                          <a:latin typeface="+mj-ea"/>
                          <a:ea typeface="+mj-ea"/>
                        </a:rPr>
                        <a:t>Hadn</a:t>
                      </a:r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 : 235g </a:t>
                      </a:r>
                    </a:p>
                    <a:p>
                      <a:pPr rtl="0" fontAlgn="ctr"/>
                      <a:r>
                        <a:rPr lang="en-US" sz="1000" b="0" dirty="0">
                          <a:effectLst/>
                          <a:latin typeface="+mj-ea"/>
                          <a:ea typeface="+mj-ea"/>
                        </a:rPr>
                        <a:t>Bodypack : 155g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8D74EF49-5A01-47B4-8E3F-BB1FC51D9AD8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9" name="그림 8" descr="그래픽, 폰트, 텍스트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91B83FF-F2A0-BF67-99CD-3008191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39" y="1082199"/>
            <a:ext cx="1219635" cy="206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1766A1-C736-0CA3-C22B-27DEA8BB6655}"/>
              </a:ext>
            </a:extLst>
          </p:cNvPr>
          <p:cNvSpPr txBox="1"/>
          <p:nvPr/>
        </p:nvSpPr>
        <p:spPr>
          <a:xfrm>
            <a:off x="5711560" y="1009042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X </a:t>
            </a:r>
            <a:endParaRPr lang="ko-KR" altLang="en-US" sz="1600" b="1" dirty="0"/>
          </a:p>
        </p:txBody>
      </p:sp>
      <p:pic>
        <p:nvPicPr>
          <p:cNvPr id="14" name="그림 13" descr="블랙, 어둠, 스크린샷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68A844-C283-FE05-7E5C-BCF87A8C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25" y="960021"/>
            <a:ext cx="476237" cy="476237"/>
          </a:xfrm>
          <a:prstGeom prst="rect">
            <a:avLst/>
          </a:prstGeom>
        </p:spPr>
      </p:pic>
      <p:pic>
        <p:nvPicPr>
          <p:cNvPr id="20" name="그림 19" descr="전자제품, 전자 기기, 라우터이(가) 표시된 사진">
            <a:extLst>
              <a:ext uri="{FF2B5EF4-FFF2-40B4-BE49-F238E27FC236}">
                <a16:creationId xmlns:a16="http://schemas.microsoft.com/office/drawing/2014/main" id="{2A9789F9-029C-DC13-B426-C29F60A06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45" y="2087077"/>
            <a:ext cx="3438309" cy="1704359"/>
          </a:xfrm>
          <a:prstGeom prst="rect">
            <a:avLst/>
          </a:prstGeom>
        </p:spPr>
      </p:pic>
      <p:pic>
        <p:nvPicPr>
          <p:cNvPr id="22" name="그림 21" descr="마이크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837295-1168-6B73-CA9C-783B72CA3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13" y="1698945"/>
            <a:ext cx="452744" cy="2218941"/>
          </a:xfrm>
          <a:prstGeom prst="rect">
            <a:avLst/>
          </a:prstGeom>
        </p:spPr>
      </p:pic>
      <p:pic>
        <p:nvPicPr>
          <p:cNvPr id="25" name="그림 24" descr="전자 기기, 전자제품, 텍스트, 정보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CF5896-EC05-BC43-CF84-89BCA98A2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015" y="1872148"/>
            <a:ext cx="712447" cy="19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232</Words>
  <Application>Microsoft Office PowerPoint</Application>
  <PresentationFormat>A4 용지(210x297mm)</PresentationFormat>
  <Paragraphs>62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93</cp:revision>
  <cp:lastPrinted>2020-11-13T07:15:08Z</cp:lastPrinted>
  <dcterms:created xsi:type="dcterms:W3CDTF">2020-09-29T01:50:16Z</dcterms:created>
  <dcterms:modified xsi:type="dcterms:W3CDTF">2025-12-31T07:16:55Z</dcterms:modified>
</cp:coreProperties>
</file>