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368" autoAdjust="0"/>
  </p:normalViewPr>
  <p:slideViewPr>
    <p:cSldViewPr snapToGrid="0">
      <p:cViewPr varScale="1">
        <p:scale>
          <a:sx n="74" d="100"/>
          <a:sy n="74" d="100"/>
        </p:scale>
        <p:origin x="9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12/31/2025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12/31/2025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12/31/2025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81426" y="4223935"/>
            <a:ext cx="586825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900MHz</a:t>
            </a:r>
            <a:r>
              <a:rPr lang="ko-KR" altLang="en-US" sz="1089" dirty="0">
                <a:solidFill>
                  <a:prstClr val="black"/>
                </a:solidFill>
              </a:rPr>
              <a:t>에서 안정적으로 </a:t>
            </a:r>
            <a:r>
              <a:rPr lang="en-US" altLang="ko-KR" sz="1089" dirty="0">
                <a:solidFill>
                  <a:prstClr val="black"/>
                </a:solidFill>
              </a:rPr>
              <a:t>12</a:t>
            </a:r>
            <a:r>
              <a:rPr lang="ko-KR" altLang="en-US" sz="1089" dirty="0">
                <a:solidFill>
                  <a:prstClr val="black"/>
                </a:solidFill>
              </a:rPr>
              <a:t>채널 이상 동시 사용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Pilot </a:t>
            </a:r>
            <a:r>
              <a:rPr lang="ko-KR" altLang="en-US" sz="1089" dirty="0">
                <a:solidFill>
                  <a:prstClr val="black"/>
                </a:solidFill>
              </a:rPr>
              <a:t>기능으로 간섭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신호 혼선 방지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AFS</a:t>
            </a:r>
            <a:r>
              <a:rPr lang="ko-KR" altLang="en-US" sz="1089" dirty="0">
                <a:solidFill>
                  <a:prstClr val="black"/>
                </a:solidFill>
              </a:rPr>
              <a:t>버튼으로 주파수 자동 검색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88</a:t>
            </a:r>
            <a:r>
              <a:rPr lang="ko-KR" altLang="en-US" sz="1089" dirty="0">
                <a:solidFill>
                  <a:prstClr val="black"/>
                </a:solidFill>
              </a:rPr>
              <a:t>개 주파수 채널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LCD</a:t>
            </a:r>
            <a:r>
              <a:rPr lang="ko-KR" altLang="en-US" sz="1089" dirty="0">
                <a:solidFill>
                  <a:prstClr val="black"/>
                </a:solidFill>
              </a:rPr>
              <a:t>로 </a:t>
            </a:r>
            <a:r>
              <a:rPr lang="en-US" altLang="ko-KR" sz="1089" dirty="0">
                <a:solidFill>
                  <a:prstClr val="black"/>
                </a:solidFill>
              </a:rPr>
              <a:t>RF/AF·</a:t>
            </a:r>
            <a:r>
              <a:rPr lang="ko-KR" altLang="en-US" sz="1089" dirty="0">
                <a:solidFill>
                  <a:prstClr val="black"/>
                </a:solidFill>
              </a:rPr>
              <a:t>배터리 상태 확인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500" dirty="0"/>
              <a:t>x</a:t>
            </a:r>
            <a:endParaRPr lang="ko-KR" altLang="en-US" sz="1500" dirty="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UR-222S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4038822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 Wireless MIC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95399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Wireless 1CH Receiver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352240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42883"/>
              </p:ext>
            </p:extLst>
          </p:nvPr>
        </p:nvGraphicFramePr>
        <p:xfrm>
          <a:off x="400833" y="5643470"/>
          <a:ext cx="3086079" cy="330987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859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1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8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수신기 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UR-222S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304"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Carrier Frequency Range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925MHz ~ 937.5MHz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051"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Modulation Mode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en-US" sz="1000" b="0" kern="120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FM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542025614"/>
                  </a:ext>
                </a:extLst>
              </a:tr>
              <a:tr h="258051"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en-US" sz="1000" b="0" kern="120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Oscillation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PLL synthesized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051"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Sensitivity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pt-BR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S/N &gt; 60dB at 25 deviation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051"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Bandwidth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12.5MHz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051"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S/N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&gt;105dB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8051"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T.H.D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&lt;0.7% @1KHz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2304"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Frequency Response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80Hz ~ 18KHz ±3dB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8051"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Operating Range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80M typical (in open space)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8051"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Dimension (mm)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pl-PL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205 (W) × 206 (D) × 4</a:t>
                      </a:r>
                      <a:r>
                        <a:rPr lang="en-US" sz="1000" b="0" kern="120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4</a:t>
                      </a:r>
                      <a:r>
                        <a:rPr lang="pl-PL" sz="1000" b="0" kern="120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pl-PL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(H)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8051"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Weight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marL="0" algn="l" defTabSz="685800" rtl="0" eaLnBrk="1" fontAlgn="ctr" latinLnBrk="1" hangingPunct="1">
                        <a:buNone/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Approximately 1.0kg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graphicFrame>
        <p:nvGraphicFramePr>
          <p:cNvPr id="17" name="표 16">
            <a:extLst>
              <a:ext uri="{FF2B5EF4-FFF2-40B4-BE49-F238E27FC236}">
                <a16:creationId xmlns:a16="http://schemas.microsoft.com/office/drawing/2014/main" id="{F7CC1E6E-B913-4850-863A-3440BEAEDB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181654"/>
              </p:ext>
            </p:extLst>
          </p:nvPr>
        </p:nvGraphicFramePr>
        <p:xfrm>
          <a:off x="3537858" y="5643470"/>
          <a:ext cx="2979587" cy="330986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22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592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송신기 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Hand : UH-222, Bodypack : UT-222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61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Harmonic Radiation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&lt;45dBm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302184588"/>
                  </a:ext>
                </a:extLst>
              </a:tr>
              <a:tr h="35053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Bandwidth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134MHz (It depends on the region)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873447429"/>
                  </a:ext>
                </a:extLst>
              </a:tr>
              <a:tr h="35053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Max. Deviation Range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±45KHz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2118969006"/>
                  </a:ext>
                </a:extLst>
              </a:tr>
              <a:tr h="20461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+mj-ea"/>
                          <a:ea typeface="+mj-ea"/>
                        </a:rPr>
                        <a:t>Microphone Element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Dynamic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191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RF Output Power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10mW/40mW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5265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+mj-ea"/>
                          <a:ea typeface="+mj-ea"/>
                        </a:rPr>
                        <a:t>Battery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+mj-ea"/>
                          <a:ea typeface="+mj-ea"/>
                        </a:rPr>
                        <a:t>AA × 2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53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Current Consumption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110mA (Typical)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535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+mj-ea"/>
                          <a:ea typeface="+mj-ea"/>
                        </a:rPr>
                        <a:t>Battery Current/Life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Approximately 11 hours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579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Dimension (mm)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Hand : </a:t>
                      </a:r>
                      <a:r>
                        <a:rPr lang="en-US" altLang="ko-KR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52 (Ø) × 255 (L)</a:t>
                      </a:r>
                      <a:br>
                        <a:rPr lang="en-US" altLang="ko-KR" sz="1000" b="0" dirty="0">
                          <a:latin typeface="+mj-ea"/>
                          <a:ea typeface="+mj-ea"/>
                        </a:rPr>
                      </a:br>
                      <a:r>
                        <a:rPr lang="en-US" altLang="ko-KR" sz="1000" b="0" dirty="0">
                          <a:latin typeface="+mj-ea"/>
                          <a:ea typeface="+mj-ea"/>
                        </a:rPr>
                        <a:t>Bodypack : </a:t>
                      </a:r>
                      <a:r>
                        <a:rPr lang="pl-PL" altLang="ko-KR" sz="1000" b="0" dirty="0">
                          <a:latin typeface="+mj-ea"/>
                          <a:ea typeface="+mj-ea"/>
                        </a:rPr>
                        <a:t>84 (H) × 66 (W) × 23 (D)</a:t>
                      </a:r>
                      <a:endParaRPr lang="en-US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5265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Weight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 err="1">
                          <a:effectLst/>
                          <a:latin typeface="+mj-ea"/>
                          <a:ea typeface="+mj-ea"/>
                        </a:rPr>
                        <a:t>Hadn</a:t>
                      </a: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 : 235g </a:t>
                      </a:r>
                    </a:p>
                    <a:p>
                      <a:pPr rtl="0" fontAlgn="ctr"/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Bodypack : 155g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TextBox 3">
            <a:extLst>
              <a:ext uri="{FF2B5EF4-FFF2-40B4-BE49-F238E27FC236}">
                <a16:creationId xmlns:a16="http://schemas.microsoft.com/office/drawing/2014/main" id="{8D74EF49-5A01-47B4-8E3F-BB1FC51D9AD8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  <p:pic>
        <p:nvPicPr>
          <p:cNvPr id="9" name="그림 8" descr="그래픽, 폰트, 텍스트, 그래픽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91B83FF-F2A0-BF67-99CD-3008191083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5239" y="1082199"/>
            <a:ext cx="1219635" cy="20672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B1766A1-C736-0CA3-C22B-27DEA8BB6655}"/>
              </a:ext>
            </a:extLst>
          </p:cNvPr>
          <p:cNvSpPr txBox="1"/>
          <p:nvPr/>
        </p:nvSpPr>
        <p:spPr>
          <a:xfrm>
            <a:off x="5711560" y="1009042"/>
            <a:ext cx="3449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/>
              <a:t>X </a:t>
            </a:r>
            <a:endParaRPr lang="ko-KR" altLang="en-US" sz="1600" b="1" dirty="0"/>
          </a:p>
        </p:txBody>
      </p:sp>
      <p:pic>
        <p:nvPicPr>
          <p:cNvPr id="14" name="그림 13" descr="블랙, 어둠, 스크린샷, 화이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C68A844-C283-FE05-7E5C-BCF87A8C57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4225" y="960021"/>
            <a:ext cx="476237" cy="476237"/>
          </a:xfrm>
          <a:prstGeom prst="rect">
            <a:avLst/>
          </a:prstGeom>
        </p:spPr>
      </p:pic>
      <p:pic>
        <p:nvPicPr>
          <p:cNvPr id="22" name="그림 21" descr="마이크, 오디오 장비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B837295-1168-6B73-CA9C-783B72CA30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6238" y="1698945"/>
            <a:ext cx="452744" cy="2218941"/>
          </a:xfrm>
          <a:prstGeom prst="rect">
            <a:avLst/>
          </a:prstGeom>
        </p:spPr>
      </p:pic>
      <p:pic>
        <p:nvPicPr>
          <p:cNvPr id="25" name="그림 24" descr="전자 기기, 전자제품, 텍스트, 정보기기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ACF5896-EC05-BC43-CF84-89BCA98A23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41778" y="1872148"/>
            <a:ext cx="712447" cy="1990276"/>
          </a:xfrm>
          <a:prstGeom prst="rect">
            <a:avLst/>
          </a:prstGeom>
        </p:spPr>
      </p:pic>
      <p:pic>
        <p:nvPicPr>
          <p:cNvPr id="27" name="그림 26" descr="전자제품, 전자 기기, 라우터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826E76D-26FF-ABA4-E3CF-4CBB2BC3CD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7472" y="1668055"/>
            <a:ext cx="3168018" cy="224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819</TotalTime>
  <Words>232</Words>
  <Application>Microsoft Office PowerPoint</Application>
  <PresentationFormat>A4 용지(210x297mm)</PresentationFormat>
  <Paragraphs>62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94</cp:revision>
  <cp:lastPrinted>2020-11-13T07:15:08Z</cp:lastPrinted>
  <dcterms:created xsi:type="dcterms:W3CDTF">2020-09-29T01:50:16Z</dcterms:created>
  <dcterms:modified xsi:type="dcterms:W3CDTF">2025-12-31T07:24:09Z</dcterms:modified>
</cp:coreProperties>
</file>