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35560"/>
            <a:ext cx="5949036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실외 환경에 적합한 방수 스피커로 야외에서도 안정적인 성능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하이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로우 임피던스 지원으로 다양한 출력 설정 가능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</a:t>
            </a:r>
            <a:r>
              <a:rPr lang="ko-KR" altLang="en-US" sz="1089" dirty="0" err="1">
                <a:solidFill>
                  <a:prstClr val="black"/>
                </a:solidFill>
              </a:rPr>
              <a:t>우퍼와</a:t>
            </a:r>
            <a:r>
              <a:rPr lang="ko-KR" altLang="en-US" sz="1089" dirty="0">
                <a:solidFill>
                  <a:prstClr val="black"/>
                </a:solidFill>
              </a:rPr>
              <a:t> 트위터를 장착하여 명확하고 풍부한 </a:t>
            </a:r>
            <a:r>
              <a:rPr lang="ko-KR" altLang="en-US" sz="1089" dirty="0" err="1">
                <a:solidFill>
                  <a:prstClr val="black"/>
                </a:solidFill>
              </a:rPr>
              <a:t>중저음</a:t>
            </a:r>
            <a:r>
              <a:rPr lang="ko-KR" altLang="en-US" sz="1089" dirty="0">
                <a:solidFill>
                  <a:prstClr val="black"/>
                </a:solidFill>
              </a:rPr>
              <a:t> 및 고음 출력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견고한 설계로 외부 환경에서도 높은 내구성 유지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팬</a:t>
            </a:r>
            <a:r>
              <a:rPr lang="en-US" altLang="ko-KR" sz="1089" dirty="0">
                <a:solidFill>
                  <a:prstClr val="black"/>
                </a:solidFill>
              </a:rPr>
              <a:t>(Pan) </a:t>
            </a:r>
            <a:r>
              <a:rPr lang="ko-KR" altLang="en-US" sz="1089" dirty="0">
                <a:solidFill>
                  <a:prstClr val="black"/>
                </a:solidFill>
              </a:rPr>
              <a:t>및 </a:t>
            </a:r>
            <a:r>
              <a:rPr lang="ko-KR" altLang="en-US" sz="1089" dirty="0" err="1">
                <a:solidFill>
                  <a:prstClr val="black"/>
                </a:solidFill>
              </a:rPr>
              <a:t>딜트</a:t>
            </a:r>
            <a:r>
              <a:rPr lang="en-US" altLang="ko-KR" sz="1089" dirty="0">
                <a:solidFill>
                  <a:prstClr val="black"/>
                </a:solidFill>
              </a:rPr>
              <a:t>(Tilt) </a:t>
            </a:r>
            <a:r>
              <a:rPr lang="ko-KR" altLang="en-US" sz="1089" dirty="0">
                <a:solidFill>
                  <a:prstClr val="black"/>
                </a:solidFill>
              </a:rPr>
              <a:t>각도 조절 기능을 통해 세부 조정하여 균일한 사운드 제공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WA-4</a:t>
            </a:r>
          </a:p>
          <a:p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0034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51536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>
                <a:solidFill>
                  <a:schemeClr val="bg1"/>
                </a:solidFill>
              </a:rPr>
              <a:t>Outdoor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en-US" altLang="ko-KR" sz="1500" b="1" dirty="0">
                <a:solidFill>
                  <a:schemeClr val="bg1"/>
                </a:solidFill>
              </a:rPr>
              <a:t>Waterproof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444355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483944"/>
              </p:ext>
            </p:extLst>
          </p:nvPr>
        </p:nvGraphicFramePr>
        <p:xfrm>
          <a:off x="481428" y="5722849"/>
          <a:ext cx="5868248" cy="34033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3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Description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Outdoor pendant speaker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Impedance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 ohms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292479854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 (dB/m/w)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83dB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range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80-20kHz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handling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8Ω (40W) 70V (15W/10W/5W/2.5W) 100V (30W/20W/10W/5W) 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Woofer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1x4” Woofer (Rubber surround + IMPP cone)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Tweeter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0.75” aluminium dome tweeter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Flying Leads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Cabinet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 with Matte paint finish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Dimensions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135.7mm(Dia) x 203.2mm(Length)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가전용품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10EBA3D-1B5D-4316-FDC9-3CDC6D0F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60" y="1420549"/>
            <a:ext cx="2975505" cy="315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801</TotalTime>
  <Words>160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나눔스퀘어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108</cp:revision>
  <cp:lastPrinted>2020-11-13T07:15:08Z</cp:lastPrinted>
  <dcterms:created xsi:type="dcterms:W3CDTF">2020-09-29T01:50:16Z</dcterms:created>
  <dcterms:modified xsi:type="dcterms:W3CDTF">2025-06-27T07:13:22Z</dcterms:modified>
</cp:coreProperties>
</file>