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235560"/>
            <a:ext cx="5949036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야외 공간에서 사용하기에 최적화된 방수 스피커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8″ </a:t>
            </a:r>
            <a:r>
              <a:rPr lang="ko-KR" altLang="en-US" sz="1089" dirty="0" err="1">
                <a:solidFill>
                  <a:prstClr val="black"/>
                </a:solidFill>
              </a:rPr>
              <a:t>우퍼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en-US" altLang="ko-KR" sz="1089" dirty="0">
                <a:solidFill>
                  <a:prstClr val="black"/>
                </a:solidFill>
              </a:rPr>
              <a:t>+ 1.5″ </a:t>
            </a:r>
            <a:r>
              <a:rPr lang="ko-KR" altLang="en-US" sz="1089" dirty="0">
                <a:solidFill>
                  <a:prstClr val="black"/>
                </a:solidFill>
              </a:rPr>
              <a:t>트위터로 또렷한 음성 전달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최대 </a:t>
            </a:r>
            <a:r>
              <a:rPr lang="en-US" altLang="ko-KR" sz="1089" dirty="0">
                <a:solidFill>
                  <a:prstClr val="black"/>
                </a:solidFill>
              </a:rPr>
              <a:t>150W </a:t>
            </a:r>
            <a:r>
              <a:rPr lang="ko-KR" altLang="en-US" sz="1089" dirty="0">
                <a:solidFill>
                  <a:prstClr val="black"/>
                </a:solidFill>
              </a:rPr>
              <a:t>고출력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멀리까지</a:t>
            </a:r>
            <a:r>
              <a:rPr lang="ko-KR" altLang="en-US" sz="1089" dirty="0">
                <a:solidFill>
                  <a:prstClr val="black"/>
                </a:solidFill>
              </a:rPr>
              <a:t> 선명하게 도달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하이 </a:t>
            </a:r>
            <a:r>
              <a:rPr lang="en-US" altLang="ko-KR" sz="1089" dirty="0">
                <a:solidFill>
                  <a:prstClr val="black"/>
                </a:solidFill>
              </a:rPr>
              <a:t>&amp; </a:t>
            </a:r>
            <a:r>
              <a:rPr lang="ko-KR" altLang="en-US" sz="1089" dirty="0">
                <a:solidFill>
                  <a:prstClr val="black"/>
                </a:solidFill>
              </a:rPr>
              <a:t>로우 임피던스 선택 가능</a:t>
            </a:r>
            <a:r>
              <a:rPr lang="en-US" altLang="ko-KR" sz="1089" dirty="0">
                <a:solidFill>
                  <a:prstClr val="black"/>
                </a:solidFill>
              </a:rPr>
              <a:t>: 150W / 75W / 37.5W / 18.7W / 8Ω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벽걸이 </a:t>
            </a:r>
            <a:r>
              <a:rPr lang="ko-KR" altLang="en-US" sz="1089" dirty="0" err="1">
                <a:solidFill>
                  <a:prstClr val="black"/>
                </a:solidFill>
              </a:rPr>
              <a:t>브래킷</a:t>
            </a:r>
            <a:r>
              <a:rPr lang="ko-KR" altLang="en-US" sz="1089" dirty="0">
                <a:solidFill>
                  <a:prstClr val="black"/>
                </a:solidFill>
              </a:rPr>
              <a:t> 기본 제공으로 설치 간편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WA-8</a:t>
            </a:r>
          </a:p>
          <a:p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00343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51536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>
                <a:solidFill>
                  <a:schemeClr val="bg1"/>
                </a:solidFill>
              </a:rPr>
              <a:t>Outdoor</a:t>
            </a:r>
            <a:r>
              <a:rPr lang="ko-KR" altLang="en-US" sz="1500" b="1" dirty="0">
                <a:solidFill>
                  <a:schemeClr val="bg1"/>
                </a:solidFill>
              </a:rPr>
              <a:t> </a:t>
            </a:r>
            <a:r>
              <a:rPr lang="en-US" altLang="ko-KR" sz="1500" b="1" dirty="0">
                <a:solidFill>
                  <a:schemeClr val="bg1"/>
                </a:solidFill>
              </a:rPr>
              <a:t>Waterproof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444355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359791"/>
              </p:ext>
            </p:extLst>
          </p:nvPr>
        </p:nvGraphicFramePr>
        <p:xfrm>
          <a:off x="481428" y="5722849"/>
          <a:ext cx="5868248" cy="34033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339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항목</a:t>
                      </a:r>
                      <a:endParaRPr lang="ko-KR" altLang="en-US" sz="1000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세부내용</a:t>
                      </a:r>
                      <a:endParaRPr lang="ko-KR" altLang="en-US" sz="1000" dirty="0"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Description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Waterproof Outdoor Speaker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Rated Power Output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150W/75W/37.5W/18.7W/8Ω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292479854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Line Input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100V or 70V and 8ohms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80Hz - 18kHz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SPL(@1W/m)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98dB （±2dB）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Speaker Unit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8" woofer x 1, 1.5" tweeter x 1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Dimension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313 x 315 x 260mm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Weight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9.5kg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Stainless steel enclosure and metal grille in black, plastic cover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Mounting Way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Pole mounting or wall mounting bracket is supplied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BDE1AB5-D2C1-A336-CDA2-F53D99CED625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5" name="그림 4" descr="전자 기기, 전자제품, 울림통, 라우드스피커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5E68B8E-4019-0453-2D05-3A1D0B8E67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2343" y="1906217"/>
            <a:ext cx="2539366" cy="221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805</TotalTime>
  <Words>152</Words>
  <Application>Microsoft Office PowerPoint</Application>
  <PresentationFormat>A4 용지(210x297mm)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나눔스퀘어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109</cp:revision>
  <cp:lastPrinted>2020-11-13T07:15:08Z</cp:lastPrinted>
  <dcterms:created xsi:type="dcterms:W3CDTF">2020-09-29T01:50:16Z</dcterms:created>
  <dcterms:modified xsi:type="dcterms:W3CDTF">2025-06-27T07:49:39Z</dcterms:modified>
</cp:coreProperties>
</file>