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31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3/11/2026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3/11/2026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3/11/2026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3.emf"/><Relationship Id="rId7" Type="http://schemas.openxmlformats.org/officeDocument/2006/relationships/image" Target="../media/image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8.emf"/><Relationship Id="rId5" Type="http://schemas.openxmlformats.org/officeDocument/2006/relationships/image" Target="../media/image5.pn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4.png"/><Relationship Id="rId9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개체 21">
            <a:extLst>
              <a:ext uri="{FF2B5EF4-FFF2-40B4-BE49-F238E27FC236}">
                <a16:creationId xmlns:a16="http://schemas.microsoft.com/office/drawing/2014/main" id="{3DD01081-DADC-4C08-B6B0-51E296FB7F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538432"/>
              </p:ext>
            </p:extLst>
          </p:nvPr>
        </p:nvGraphicFramePr>
        <p:xfrm>
          <a:off x="145434" y="1243280"/>
          <a:ext cx="4252913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36116869" imgH="25882864" progId="Photoshop.Image.25">
                  <p:embed/>
                </p:oleObj>
              </mc:Choice>
              <mc:Fallback>
                <p:oleObj name="Image" r:id="rId2" imgW="36116869" imgH="25882864" progId="Photoshop.Image.2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5434" y="1243280"/>
                        <a:ext cx="4252913" cy="304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81426" y="5102201"/>
            <a:ext cx="5868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광대역 안테나</a:t>
            </a:r>
            <a:r>
              <a:rPr lang="en-US" altLang="ko-KR" sz="1089" dirty="0">
                <a:solidFill>
                  <a:prstClr val="black"/>
                </a:solidFill>
              </a:rPr>
              <a:t>,  450 ~ 950MHz</a:t>
            </a: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pt-BR" altLang="ko-KR" sz="1050" b="0" i="0" u="none" strike="noStrike" kern="12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180° </a:t>
            </a:r>
            <a:r>
              <a:rPr lang="ko-KR" altLang="en-US" sz="1089" dirty="0">
                <a:solidFill>
                  <a:prstClr val="black"/>
                </a:solidFill>
              </a:rPr>
              <a:t>의 방사각도</a:t>
            </a:r>
            <a:endParaRPr lang="en-US" altLang="ko-KR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게인 조정으로 신호 거리 변경 가능</a:t>
            </a:r>
          </a:p>
        </p:txBody>
      </p:sp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WA-801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430479" y="4861085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2975505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Wireless Antenna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86337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Antenna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30481" y="6010510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795393"/>
              </p:ext>
            </p:extLst>
          </p:nvPr>
        </p:nvGraphicFramePr>
        <p:xfrm>
          <a:off x="481428" y="6289000"/>
          <a:ext cx="5868248" cy="269865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514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38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014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8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Display mode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LED indicator light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08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Frequency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U segment 400-950MHz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69537075"/>
                  </a:ext>
                </a:extLst>
              </a:tr>
              <a:tr h="2108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Control switch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light touch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35442906"/>
                  </a:ext>
                </a:extLst>
              </a:tr>
              <a:tr h="2108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Interface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B-type female socket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08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Output impedance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 ohms (SWR &lt; = 1:1.5)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08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Gain (maximum)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12dB (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typ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08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Radiation angle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180 degrees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08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Output gain adjustable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0+4+8+12dB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08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3rd order intermodulation intercept point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+ 25dBm (typical)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96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Gain flatness+ 1dB, full frequency band Power supply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+ 9V to 12V (typical), 150mA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08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Size (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WxHxD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237.6x189.6x41.9mm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84270060"/>
                  </a:ext>
                </a:extLst>
              </a:tr>
            </a:tbl>
          </a:graphicData>
        </a:graphic>
      </p:graphicFrame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graphicFrame>
        <p:nvGraphicFramePr>
          <p:cNvPr id="7" name="개체 6">
            <a:extLst>
              <a:ext uri="{FF2B5EF4-FFF2-40B4-BE49-F238E27FC236}">
                <a16:creationId xmlns:a16="http://schemas.microsoft.com/office/drawing/2014/main" id="{2A1E389E-F011-43FB-BECB-54EF7C57DC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7046194"/>
              </p:ext>
            </p:extLst>
          </p:nvPr>
        </p:nvGraphicFramePr>
        <p:xfrm>
          <a:off x="645402" y="4060945"/>
          <a:ext cx="3049136" cy="762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6" imgW="1569047" imgH="392170" progId="Photoshop.Image.25">
                  <p:embed/>
                </p:oleObj>
              </mc:Choice>
              <mc:Fallback>
                <p:oleObj name="Image" r:id="rId6" imgW="1569047" imgH="392170" progId="Photoshop.Image.2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5402" y="4060945"/>
                        <a:ext cx="3049136" cy="762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개체 12">
            <a:extLst>
              <a:ext uri="{FF2B5EF4-FFF2-40B4-BE49-F238E27FC236}">
                <a16:creationId xmlns:a16="http://schemas.microsoft.com/office/drawing/2014/main" id="{BF0657FF-46B6-4962-A5A7-504DDF8642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61844"/>
              </p:ext>
            </p:extLst>
          </p:nvPr>
        </p:nvGraphicFramePr>
        <p:xfrm>
          <a:off x="3614854" y="3611682"/>
          <a:ext cx="2992714" cy="1333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8" imgW="2109965" imgH="939172" progId="Photoshop.Image.25">
                  <p:embed/>
                </p:oleObj>
              </mc:Choice>
              <mc:Fallback>
                <p:oleObj name="Image" r:id="rId8" imgW="2109965" imgH="939172" progId="Photoshop.Image.2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614854" y="3611682"/>
                        <a:ext cx="2992714" cy="13330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개체 15">
            <a:extLst>
              <a:ext uri="{FF2B5EF4-FFF2-40B4-BE49-F238E27FC236}">
                <a16:creationId xmlns:a16="http://schemas.microsoft.com/office/drawing/2014/main" id="{C20FA085-C57B-4189-8B9F-B59CE596C7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5492521"/>
              </p:ext>
            </p:extLst>
          </p:nvPr>
        </p:nvGraphicFramePr>
        <p:xfrm>
          <a:off x="4620930" y="2676657"/>
          <a:ext cx="1568347" cy="813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10" imgW="814009" imgH="422013" progId="Photoshop.Image.25">
                  <p:embed/>
                </p:oleObj>
              </mc:Choice>
              <mc:Fallback>
                <p:oleObj name="Image" r:id="rId10" imgW="814009" imgH="422013" progId="Photoshop.Image.2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620930" y="2676657"/>
                        <a:ext cx="1568347" cy="8132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6DEACDF4-C99C-4FBC-9DF7-711A2A26AD35}"/>
              </a:ext>
            </a:extLst>
          </p:cNvPr>
          <p:cNvSpPr txBox="1"/>
          <p:nvPr/>
        </p:nvSpPr>
        <p:spPr>
          <a:xfrm>
            <a:off x="1471187" y="3709460"/>
            <a:ext cx="13730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Bodoni MT Black" panose="02070A03080606020203" pitchFamily="18" charset="0"/>
              </a:rPr>
              <a:t>180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Bodoni MT Black" panose="02070A03080606020203" pitchFamily="18" charset="0"/>
              </a:rPr>
              <a:t>˚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D2D52F52-D654-5C5D-97BB-0D6693FC6E3A}"/>
              </a:ext>
            </a:extLst>
          </p:cNvPr>
          <p:cNvSpPr txBox="1"/>
          <p:nvPr/>
        </p:nvSpPr>
        <p:spPr>
          <a:xfrm>
            <a:off x="3519445" y="9311128"/>
            <a:ext cx="2331683" cy="440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1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28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742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655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569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48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397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31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900"/>
              </a:lnSpc>
            </a:pPr>
            <a:r>
              <a:rPr lang="en-US" altLang="ko-KR" sz="1050" b="1" dirty="0">
                <a:solidFill>
                  <a:schemeClr val="bg1"/>
                </a:solidFill>
                <a:latin typeface="+mj-lt"/>
              </a:rPr>
              <a:t>www.voatek.com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e-mail : voatek@naver.com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: 031-8011-0388</a:t>
            </a:r>
          </a:p>
        </p:txBody>
      </p:sp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1050</TotalTime>
  <Words>117</Words>
  <Application>Microsoft Office PowerPoint</Application>
  <PresentationFormat>A4 용지(210x297mm)</PresentationFormat>
  <Paragraphs>36</Paragraphs>
  <Slides>1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8" baseType="lpstr">
      <vt:lpstr>맑은 고딕</vt:lpstr>
      <vt:lpstr>Arial</vt:lpstr>
      <vt:lpstr>Bodoni MT Black</vt:lpstr>
      <vt:lpstr>Calibri</vt:lpstr>
      <vt:lpstr>Calibri Light</vt:lpstr>
      <vt:lpstr>Office 테마</vt:lpstr>
      <vt:lpstr>Image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민경 신</cp:lastModifiedBy>
  <cp:revision>101</cp:revision>
  <cp:lastPrinted>2020-11-13T07:15:08Z</cp:lastPrinted>
  <dcterms:created xsi:type="dcterms:W3CDTF">2020-09-29T01:50:16Z</dcterms:created>
  <dcterms:modified xsi:type="dcterms:W3CDTF">2026-03-11T05:07:21Z</dcterms:modified>
</cp:coreProperties>
</file>