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5192702"/>
            <a:ext cx="586825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광대역 안테나</a:t>
            </a:r>
            <a:r>
              <a:rPr lang="en-US" altLang="ko-KR" sz="1089" dirty="0">
                <a:solidFill>
                  <a:prstClr val="black"/>
                </a:solidFill>
              </a:rPr>
              <a:t>,  450 ~ 950MHz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effectLst/>
                <a:latin typeface="+mn-ea"/>
                <a:ea typeface="+mn-ea"/>
              </a:rPr>
              <a:t>+2dB, +6dB, +8dB, +12dB</a:t>
            </a:r>
            <a:r>
              <a:rPr lang="ko-KR" altLang="en-US" sz="1050" dirty="0">
                <a:effectLst/>
                <a:latin typeface="+mn-ea"/>
                <a:ea typeface="+mn-ea"/>
              </a:rPr>
              <a:t>의 </a:t>
            </a:r>
            <a:r>
              <a:rPr lang="en-US" altLang="ko-KR" sz="1050" dirty="0">
                <a:effectLst/>
                <a:latin typeface="+mn-ea"/>
                <a:ea typeface="+mn-ea"/>
              </a:rPr>
              <a:t>4</a:t>
            </a:r>
            <a:r>
              <a:rPr lang="ko-KR" altLang="en-US" sz="1050" dirty="0">
                <a:effectLst/>
                <a:latin typeface="+mn-ea"/>
                <a:ea typeface="+mn-ea"/>
              </a:rPr>
              <a:t>단계 </a:t>
            </a:r>
            <a:r>
              <a:rPr lang="ko-KR" altLang="en-US" sz="1089" dirty="0">
                <a:solidFill>
                  <a:prstClr val="black"/>
                </a:solidFill>
              </a:rPr>
              <a:t>게인 조정으로 신호 거리 변경 가능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WA-901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95158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Wireless Antenna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8633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Antenna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601051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50177"/>
              </p:ext>
            </p:extLst>
          </p:nvPr>
        </p:nvGraphicFramePr>
        <p:xfrm>
          <a:off x="481428" y="6289000"/>
          <a:ext cx="5868248" cy="2607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1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6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1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Display mode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LED indicator light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Frequency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U segment 400-950MHz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069537075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Control switch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Button touch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935442906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Interface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BNC socket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Output impedance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>
                          <a:effectLst/>
                          <a:latin typeface="+mn-ea"/>
                          <a:ea typeface="+mn-ea"/>
                        </a:rPr>
                        <a:t>50Ω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Gain (maximum)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12dB (</a:t>
                      </a:r>
                      <a:r>
                        <a:rPr lang="en-US" sz="1100" b="0" dirty="0" err="1">
                          <a:effectLst/>
                          <a:latin typeface="+mn-ea"/>
                          <a:ea typeface="+mn-ea"/>
                        </a:rPr>
                        <a:t>typ</a:t>
                      </a: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Radiation angle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t-BR" sz="1100">
                          <a:effectLst/>
                          <a:latin typeface="+mn-ea"/>
                          <a:ea typeface="+mn-ea"/>
                        </a:rPr>
                        <a:t>90° H x 60° V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Output gain adjustable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+2dB, +6dB, +8dB, +12dB 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Gain flatness+ 1dB, full frequency band Power supply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8~15V DC </a:t>
                      </a:r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바이어스 전원 공급 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Size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314.1 * 269.5mm</a:t>
                      </a:r>
                      <a:endParaRPr lang="ko-KR" altLang="en-US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3517069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ECCAD05-7A38-4FB6-B178-78571C260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2448203"/>
            <a:ext cx="5474208" cy="2072005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A09F653-F348-8C6F-C98C-0EBBCC0D4C2D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121</Words>
  <Application>Microsoft Office PowerPoint</Application>
  <PresentationFormat>A4 용지(210x297mm)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100</cp:revision>
  <cp:lastPrinted>2020-11-13T07:15:08Z</cp:lastPrinted>
  <dcterms:created xsi:type="dcterms:W3CDTF">2020-09-29T01:50:16Z</dcterms:created>
  <dcterms:modified xsi:type="dcterms:W3CDTF">2025-02-21T06:16:22Z</dcterms:modified>
</cp:coreProperties>
</file>