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sldIdLst>
    <p:sldId id="260" r:id="rId2"/>
  </p:sldIdLst>
  <p:sldSz cx="6858000" cy="9906000" type="A4"/>
  <p:notesSz cx="7099300" cy="10234613"/>
  <p:defaultTextStyle>
    <a:defPPr>
      <a:defRPr lang="en-US"/>
    </a:defPPr>
    <a:lvl1pPr marL="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1pPr>
    <a:lvl2pPr marL="41991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2pPr>
    <a:lvl3pPr marL="839828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3pPr>
    <a:lvl4pPr marL="1259742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4pPr>
    <a:lvl5pPr marL="1679655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5pPr>
    <a:lvl6pPr marL="2099569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6pPr>
    <a:lvl7pPr marL="251948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7pPr>
    <a:lvl8pPr marL="2939397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8pPr>
    <a:lvl9pPr marL="335931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F23"/>
    <a:srgbClr val="DCDCDC"/>
    <a:srgbClr val="0D1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1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69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4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71490" y="9181395"/>
            <a:ext cx="2892138" cy="511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4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1361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</a:p>
          <a:p>
            <a:endParaRPr lang="ko-KR" altLang="en-US" sz="136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79" y="-5631"/>
            <a:ext cx="6858000" cy="991163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3997532" y="9364769"/>
            <a:ext cx="2321469" cy="553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998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  <a:endParaRPr lang="en-US" altLang="ko-KR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  <a:p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TEL : 02-825-0300 FAX: 02-825-1141</a:t>
            </a:r>
          </a:p>
          <a:p>
            <a:endParaRPr lang="ko-KR" altLang="en-US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51" y="9086912"/>
            <a:ext cx="1527298" cy="2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4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5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2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4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5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7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693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81426" y="4447677"/>
            <a:ext cx="5949036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ko-KR" altLang="en-US" sz="1089" dirty="0">
                <a:solidFill>
                  <a:prstClr val="black"/>
                </a:solidFill>
              </a:rPr>
              <a:t>고품질 </a:t>
            </a:r>
            <a:r>
              <a:rPr lang="ko-KR" altLang="en-US" sz="1089" dirty="0" err="1">
                <a:solidFill>
                  <a:prstClr val="black"/>
                </a:solidFill>
              </a:rPr>
              <a:t>코액시얼</a:t>
            </a:r>
            <a:r>
              <a:rPr lang="ko-KR" altLang="en-US" sz="1089" dirty="0">
                <a:solidFill>
                  <a:prstClr val="black"/>
                </a:solidFill>
              </a:rPr>
              <a:t> 드라이버 설계로 </a:t>
            </a:r>
            <a:r>
              <a:rPr lang="ko-KR" altLang="en-US" sz="1089" dirty="0" err="1">
                <a:solidFill>
                  <a:prstClr val="black"/>
                </a:solidFill>
              </a:rPr>
              <a:t>하이퀄리티</a:t>
            </a:r>
            <a:r>
              <a:rPr lang="ko-KR" altLang="en-US" sz="1089" dirty="0">
                <a:solidFill>
                  <a:prstClr val="black"/>
                </a:solidFill>
              </a:rPr>
              <a:t> 사운드 제공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ko-KR" altLang="en-US" sz="1089" dirty="0">
                <a:solidFill>
                  <a:prstClr val="black"/>
                </a:solidFill>
              </a:rPr>
              <a:t>방수 스피커로 야외에서도 사용 가능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8″ </a:t>
            </a:r>
            <a:r>
              <a:rPr lang="ko-KR" altLang="en-US" sz="1089" dirty="0">
                <a:solidFill>
                  <a:prstClr val="black"/>
                </a:solidFill>
              </a:rPr>
              <a:t>풀레인지 스피커 유닛 탑재로 풍부하고 자연스러운 </a:t>
            </a:r>
            <a:r>
              <a:rPr lang="ko-KR" altLang="en-US" sz="1089" dirty="0" err="1">
                <a:solidFill>
                  <a:prstClr val="black"/>
                </a:solidFill>
              </a:rPr>
              <a:t>중저음</a:t>
            </a:r>
            <a:r>
              <a:rPr lang="ko-KR" altLang="en-US" sz="1089" dirty="0">
                <a:solidFill>
                  <a:prstClr val="black"/>
                </a:solidFill>
              </a:rPr>
              <a:t> 재생 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ko-KR" altLang="en-US" sz="1089" dirty="0">
                <a:solidFill>
                  <a:prstClr val="black"/>
                </a:solidFill>
              </a:rPr>
              <a:t>주파수 응답  </a:t>
            </a:r>
            <a:r>
              <a:rPr lang="en-US" altLang="ko-KR" sz="1089" dirty="0">
                <a:solidFill>
                  <a:prstClr val="black"/>
                </a:solidFill>
              </a:rPr>
              <a:t>80Hz ~ 18kHz</a:t>
            </a:r>
            <a:r>
              <a:rPr lang="ko-KR" altLang="en-US" sz="1089" dirty="0">
                <a:solidFill>
                  <a:prstClr val="black"/>
                </a:solidFill>
              </a:rPr>
              <a:t>로 선명한 사운드 구현 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ko-KR" altLang="en-US" sz="1089" dirty="0">
                <a:solidFill>
                  <a:prstClr val="black"/>
                </a:solidFill>
              </a:rPr>
              <a:t>견고한 캐비닛으로 안정된 사운드 재생</a:t>
            </a:r>
            <a:endParaRPr lang="en-US" altLang="ko-KR" sz="1089" dirty="0">
              <a:solidFill>
                <a:prstClr val="black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 flipV="1">
            <a:off x="295480" y="828073"/>
            <a:ext cx="6312088" cy="622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5480" y="918342"/>
            <a:ext cx="2447720" cy="339449"/>
          </a:xfrm>
          <a:prstGeom prst="rect">
            <a:avLst/>
          </a:prstGeom>
        </p:spPr>
        <p:txBody>
          <a:bodyPr vert="horz" lIns="82953" tIns="41476" rIns="82953" bIns="41476" rtlCol="0" anchor="t">
            <a:noAutofit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b="1" dirty="0">
                <a:latin typeface="+mj-ea"/>
              </a:rPr>
              <a:t>WA-R8</a:t>
            </a:r>
          </a:p>
          <a:p>
            <a:endParaRPr lang="ko-KR" altLang="en-US" sz="2000" b="1" dirty="0">
              <a:latin typeface="+mj-ea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430479" y="4212460"/>
            <a:ext cx="1440758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542" b="1" i="1" dirty="0"/>
              <a:t>FEATURE</a:t>
            </a:r>
            <a:endParaRPr lang="ko-KR" altLang="en-US" sz="1542" b="1" i="1" dirty="0"/>
          </a:p>
        </p:txBody>
      </p:sp>
      <p:sp>
        <p:nvSpPr>
          <p:cNvPr id="23" name="제목 1"/>
          <p:cNvSpPr txBox="1">
            <a:spLocks/>
          </p:cNvSpPr>
          <p:nvPr/>
        </p:nvSpPr>
        <p:spPr>
          <a:xfrm>
            <a:off x="296521" y="1218231"/>
            <a:ext cx="2975505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300" b="1" i="1" dirty="0">
                <a:solidFill>
                  <a:schemeClr val="bg1">
                    <a:lumMod val="65000"/>
                  </a:schemeClr>
                </a:solidFill>
              </a:rPr>
              <a:t>Professional Speaker System</a:t>
            </a:r>
            <a:endParaRPr lang="ko-KR" altLang="en-US" sz="13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95480" y="470583"/>
            <a:ext cx="6312088" cy="357490"/>
          </a:xfrm>
          <a:prstGeom prst="rect">
            <a:avLst/>
          </a:prstGeom>
          <a:solidFill>
            <a:srgbClr val="0D1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29" name="직사각형 28"/>
          <p:cNvSpPr/>
          <p:nvPr/>
        </p:nvSpPr>
        <p:spPr>
          <a:xfrm>
            <a:off x="308042" y="478489"/>
            <a:ext cx="25153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chemeClr val="bg1"/>
                </a:solidFill>
              </a:rPr>
              <a:t>Outdoor</a:t>
            </a:r>
            <a:r>
              <a:rPr lang="ko-KR" altLang="en-US" sz="1500" b="1" dirty="0">
                <a:solidFill>
                  <a:schemeClr val="bg1"/>
                </a:solidFill>
              </a:rPr>
              <a:t> </a:t>
            </a:r>
            <a:r>
              <a:rPr lang="en-US" altLang="ko-KR" sz="1500" b="1" dirty="0">
                <a:solidFill>
                  <a:schemeClr val="bg1"/>
                </a:solidFill>
              </a:rPr>
              <a:t>Waterproof Speaker</a:t>
            </a:r>
            <a:endParaRPr lang="ko-KR" altLang="en-US" sz="1500" b="1" dirty="0">
              <a:solidFill>
                <a:schemeClr val="bg1"/>
              </a:solidFill>
            </a:endParaRPr>
          </a:p>
        </p:txBody>
      </p:sp>
      <p:sp>
        <p:nvSpPr>
          <p:cNvPr id="31" name="제목 1"/>
          <p:cNvSpPr txBox="1">
            <a:spLocks/>
          </p:cNvSpPr>
          <p:nvPr/>
        </p:nvSpPr>
        <p:spPr>
          <a:xfrm>
            <a:off x="430481" y="5819735"/>
            <a:ext cx="1847968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542" b="1" i="1" dirty="0"/>
              <a:t>SPECIFICATION</a:t>
            </a:r>
            <a:endParaRPr lang="ko-KR" altLang="en-US" sz="1542" b="1" i="1" dirty="0"/>
          </a:p>
        </p:txBody>
      </p:sp>
      <p:sp>
        <p:nvSpPr>
          <p:cNvPr id="6" name="직사각형 5"/>
          <p:cNvSpPr/>
          <p:nvPr/>
        </p:nvSpPr>
        <p:spPr>
          <a:xfrm>
            <a:off x="1" y="9195977"/>
            <a:ext cx="6857999" cy="5360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614667"/>
              </p:ext>
            </p:extLst>
          </p:nvPr>
        </p:nvGraphicFramePr>
        <p:xfrm>
          <a:off x="481428" y="6098229"/>
          <a:ext cx="5868248" cy="24663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90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7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3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항목</a:t>
                      </a:r>
                    </a:p>
                  </a:txBody>
                  <a:tcPr marL="82953" marR="82953" marT="41476" marB="4147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세부내용</a:t>
                      </a:r>
                    </a:p>
                  </a:txBody>
                  <a:tcPr marL="82953" marR="82953" marT="41476" marB="4147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dirty="0">
                          <a:effectLst/>
                        </a:rPr>
                        <a:t>Driver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dirty="0">
                          <a:effectLst/>
                        </a:rPr>
                        <a:t>Full range speaker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>
                          <a:effectLst/>
                        </a:rPr>
                        <a:t>Frequency Response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>
                          <a:effectLst/>
                        </a:rPr>
                        <a:t>80Hz-18kHz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1292479854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>
                          <a:effectLst/>
                        </a:rPr>
                        <a:t>Sensitivity (1m,1W)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>
                          <a:effectLst/>
                        </a:rPr>
                        <a:t>86dB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>
                          <a:effectLst/>
                        </a:rPr>
                        <a:t>Power 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>
                          <a:effectLst/>
                        </a:rPr>
                        <a:t>60W Program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>
                          <a:effectLst/>
                        </a:rPr>
                        <a:t>Max SPL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>
                          <a:effectLst/>
                        </a:rPr>
                        <a:t>107dB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>
                          <a:effectLst/>
                        </a:rPr>
                        <a:t>Dimensions (WxHxD)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>
                          <a:effectLst/>
                        </a:rPr>
                        <a:t>320 x 340 x 240mm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dirty="0">
                          <a:effectLst/>
                        </a:rPr>
                        <a:t>Weight</a:t>
                      </a:r>
                    </a:p>
                  </a:txBody>
                  <a:tcPr marL="108000" marR="28575" marT="0" marB="0" anchor="ctr"/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dirty="0">
                          <a:effectLst/>
                        </a:rPr>
                        <a:t>2.5kg</a:t>
                      </a:r>
                    </a:p>
                  </a:txBody>
                  <a:tcPr marL="108000" marR="285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64" y="9173970"/>
            <a:ext cx="646598" cy="5360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43" y="1104858"/>
            <a:ext cx="1244803" cy="22870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BDE1AB5-D2C1-A336-CDA2-F53D99CED625}"/>
              </a:ext>
            </a:extLst>
          </p:cNvPr>
          <p:cNvSpPr txBox="1"/>
          <p:nvPr/>
        </p:nvSpPr>
        <p:spPr>
          <a:xfrm>
            <a:off x="3519445" y="9311128"/>
            <a:ext cx="2331683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13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28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742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655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569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483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397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310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900"/>
              </a:lnSpc>
            </a:pPr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www.voatek.com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e-mail : voatek@naver.com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Tel : 031-8011-0388</a:t>
            </a:r>
          </a:p>
        </p:txBody>
      </p:sp>
      <p:pic>
        <p:nvPicPr>
          <p:cNvPr id="5" name="그림 4" descr="모노크롬, 바위, 흑백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EB8704-E9F0-81B0-069E-8C0A9CCC7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940" y="1941968"/>
            <a:ext cx="1875303" cy="1998583"/>
          </a:xfrm>
          <a:prstGeom prst="rect">
            <a:avLst/>
          </a:prstGeom>
        </p:spPr>
      </p:pic>
      <p:pic>
        <p:nvPicPr>
          <p:cNvPr id="12" name="그림 11" descr="광물, 바위, 화성암, 모노크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E3B7FA-62D8-9E66-FDB4-E9B791414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216" y="1965002"/>
            <a:ext cx="1707865" cy="200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81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805</TotalTime>
  <Words>93</Words>
  <Application>Microsoft Office PowerPoint</Application>
  <PresentationFormat>A4 용지(210x297mm)</PresentationFormat>
  <Paragraphs>29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6" baseType="lpstr">
      <vt:lpstr>나눔스퀘어</vt:lpstr>
      <vt:lpstr>Arial</vt:lpstr>
      <vt:lpstr>Calibri</vt:lpstr>
      <vt:lpstr>Calibri Light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노 윤섭</dc:creator>
  <cp:lastModifiedBy>민경 신</cp:lastModifiedBy>
  <cp:revision>110</cp:revision>
  <cp:lastPrinted>2020-11-13T07:15:08Z</cp:lastPrinted>
  <dcterms:created xsi:type="dcterms:W3CDTF">2020-09-29T01:50:16Z</dcterms:created>
  <dcterms:modified xsi:type="dcterms:W3CDTF">2025-12-09T07:35:40Z</dcterms:modified>
</cp:coreProperties>
</file>