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386236"/>
            <a:ext cx="586825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  <a:latin typeface="+mn-ea"/>
              </a:rPr>
              <a:t>8</a:t>
            </a:r>
            <a:r>
              <a:rPr lang="ko-KR" altLang="en-US" sz="1089" dirty="0">
                <a:solidFill>
                  <a:prstClr val="black"/>
                </a:solidFill>
                <a:latin typeface="+mn-ea"/>
              </a:rPr>
              <a:t>채널 액티브 광대역 안테나 분배기</a:t>
            </a:r>
            <a:r>
              <a:rPr lang="en-US" altLang="ko-KR" sz="1089" dirty="0">
                <a:solidFill>
                  <a:prstClr val="black"/>
                </a:solidFill>
                <a:latin typeface="+mn-ea"/>
              </a:rPr>
              <a:t>,  450 ~ 970MHz</a:t>
            </a:r>
          </a:p>
          <a:p>
            <a:pPr marL="155540" indent="-155540" defTabSz="514403" fontAlgn="ctr" latinLnBrk="1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  <a:latin typeface="+mn-ea"/>
              </a:rPr>
              <a:t>RF </a:t>
            </a:r>
            <a:r>
              <a:rPr lang="ko-KR" altLang="en-US" sz="1089" dirty="0">
                <a:solidFill>
                  <a:prstClr val="black"/>
                </a:solidFill>
                <a:latin typeface="+mn-ea"/>
              </a:rPr>
              <a:t>입력신호에 대한 손실을 보상하기 위해  신호를 증폭하여 출력</a:t>
            </a:r>
            <a:endParaRPr lang="en-US" altLang="ko-KR" sz="1089" dirty="0">
              <a:solidFill>
                <a:prstClr val="black"/>
              </a:solidFill>
              <a:latin typeface="+mn-ea"/>
            </a:endParaRPr>
          </a:p>
          <a:p>
            <a:pPr marL="171450" indent="-171450" algn="l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altLang="ko-KR" sz="1100" b="0" i="0" dirty="0">
                <a:solidFill>
                  <a:srgbClr val="333333"/>
                </a:solidFill>
                <a:effectLst/>
                <a:latin typeface="+mn-ea"/>
              </a:rPr>
              <a:t>CASECADE </a:t>
            </a:r>
            <a:r>
              <a:rPr lang="ko-KR" altLang="en-US" sz="1100" b="0" i="0" dirty="0">
                <a:solidFill>
                  <a:srgbClr val="333333"/>
                </a:solidFill>
                <a:effectLst/>
                <a:latin typeface="+mn-ea"/>
              </a:rPr>
              <a:t>포트를 사용하여 추가 기기 확장 연결 가능</a:t>
            </a:r>
          </a:p>
          <a:p>
            <a:pPr marL="171450" indent="-171450" algn="l" fontAlgn="base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ko-KR" altLang="en-US" sz="1100" b="0" i="0" dirty="0">
                <a:solidFill>
                  <a:srgbClr val="333333"/>
                </a:solidFill>
                <a:effectLst/>
                <a:latin typeface="+mn-ea"/>
              </a:rPr>
              <a:t>낮은 잡음 및 </a:t>
            </a:r>
            <a:r>
              <a:rPr lang="ko-KR" altLang="en-US" sz="1100" b="0" i="0" dirty="0" err="1">
                <a:solidFill>
                  <a:srgbClr val="333333"/>
                </a:solidFill>
                <a:effectLst/>
                <a:latin typeface="+mn-ea"/>
              </a:rPr>
              <a:t>혼변조</a:t>
            </a:r>
            <a:r>
              <a:rPr lang="ko-KR" altLang="en-US" sz="1100" b="0" i="0" dirty="0">
                <a:solidFill>
                  <a:srgbClr val="333333"/>
                </a:solidFill>
                <a:effectLst/>
                <a:latin typeface="+mn-ea"/>
              </a:rPr>
              <a:t> 왜곡되지 않는 깨끗한 신호 유지</a:t>
            </a:r>
          </a:p>
          <a:p>
            <a:pPr marL="155540" indent="-155540" defTabSz="514403" fontAlgn="ctr" latinLnBrk="1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  <a:latin typeface="+mn-ea"/>
              </a:rPr>
              <a:t>무선 수신기 시스템 </a:t>
            </a:r>
            <a:r>
              <a:rPr lang="en-US" altLang="ko-KR" sz="1089" dirty="0">
                <a:solidFill>
                  <a:prstClr val="black"/>
                </a:solidFill>
                <a:latin typeface="+mn-ea"/>
              </a:rPr>
              <a:t>4</a:t>
            </a:r>
            <a:r>
              <a:rPr lang="ko-KR" altLang="en-US" sz="1089" dirty="0">
                <a:solidFill>
                  <a:prstClr val="black"/>
                </a:solidFill>
                <a:latin typeface="+mn-ea"/>
              </a:rPr>
              <a:t>개에 전원 공급 가능한 </a:t>
            </a:r>
            <a:r>
              <a:rPr lang="en-US" altLang="ko-KR" sz="1089" dirty="0">
                <a:solidFill>
                  <a:prstClr val="black"/>
                </a:solidFill>
                <a:latin typeface="+mn-ea"/>
              </a:rPr>
              <a:t>12V DC </a:t>
            </a:r>
            <a:r>
              <a:rPr lang="ko-KR" altLang="en-US" sz="1089" dirty="0">
                <a:solidFill>
                  <a:prstClr val="black"/>
                </a:solidFill>
                <a:latin typeface="+mn-ea"/>
              </a:rPr>
              <a:t>포트 제공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WD-908F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187595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Antenna Distributor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8195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Antenna Distributor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53990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68233"/>
              </p:ext>
            </p:extLst>
          </p:nvPr>
        </p:nvGraphicFramePr>
        <p:xfrm>
          <a:off x="481428" y="5818394"/>
          <a:ext cx="5868248" cy="31754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4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 dirty="0">
                          <a:effectLst/>
                          <a:latin typeface="+mn-ea"/>
                          <a:ea typeface="+mn-ea"/>
                        </a:rPr>
                        <a:t>채널 수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8CH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 dirty="0">
                          <a:effectLst/>
                          <a:latin typeface="+mn-ea"/>
                          <a:ea typeface="+mn-ea"/>
                        </a:rPr>
                        <a:t>출력</a:t>
                      </a:r>
                      <a:r>
                        <a:rPr lang="en-US" altLang="ko-KR" sz="1100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dirty="0">
                          <a:effectLst/>
                          <a:latin typeface="+mn-ea"/>
                          <a:ea typeface="+mn-ea"/>
                        </a:rPr>
                        <a:t>입력 임피던스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l-GR" sz="1100">
                          <a:effectLst/>
                          <a:latin typeface="+mn-ea"/>
                          <a:ea typeface="+mn-ea"/>
                        </a:rPr>
                        <a:t>50Ω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안테나 입</a:t>
                      </a:r>
                      <a:r>
                        <a:rPr lang="en-US" altLang="ko-KR" sz="110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출력 소켓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BNC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주파수 대역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400~950MHz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입력 컷오프 포인트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+32dBm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RF </a:t>
                      </a:r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출력 게인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+1.0dB (±1dB)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 dirty="0">
                          <a:effectLst/>
                          <a:latin typeface="+mn-ea"/>
                          <a:ea typeface="+mn-ea"/>
                        </a:rPr>
                        <a:t>출력</a:t>
                      </a:r>
                      <a:r>
                        <a:rPr lang="en-US" altLang="ko-KR" sz="1100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dirty="0">
                          <a:effectLst/>
                          <a:latin typeface="+mn-ea"/>
                          <a:ea typeface="+mn-ea"/>
                        </a:rPr>
                        <a:t>입력 게인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+1.0dB (±1dB)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출력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400~1000MHz, &gt;18dB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안테나 입력 커넥터 전원 공급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+8.0V DC / 200mA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전원 공급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12~15V DC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소비 전류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약 </a:t>
                      </a:r>
                      <a:r>
                        <a:rPr lang="en-US" altLang="ko-KR" sz="1100">
                          <a:effectLst/>
                          <a:latin typeface="+mn-ea"/>
                          <a:ea typeface="+mn-ea"/>
                        </a:rPr>
                        <a:t>200</a:t>
                      </a:r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mA/12V DC </a:t>
                      </a:r>
                      <a:r>
                        <a:rPr lang="ko-KR" altLang="en-US" sz="1100">
                          <a:effectLst/>
                          <a:latin typeface="+mn-ea"/>
                          <a:ea typeface="+mn-ea"/>
                        </a:rPr>
                        <a:t>입력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rtl="0" fontAlgn="ctr"/>
                      <a:r>
                        <a:rPr lang="ko-KR" altLang="en-US" sz="1100" dirty="0">
                          <a:effectLst/>
                          <a:latin typeface="+mn-ea"/>
                          <a:ea typeface="+mn-ea"/>
                        </a:rPr>
                        <a:t>규격 </a:t>
                      </a:r>
                      <a:r>
                        <a:rPr lang="en-US" altLang="ko-KR" sz="110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100" dirty="0" err="1">
                          <a:effectLst/>
                          <a:latin typeface="+mn-ea"/>
                          <a:ea typeface="+mn-ea"/>
                        </a:rPr>
                        <a:t>WxDxH</a:t>
                      </a:r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482 * 200 * 45mm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3FCCDC3-1DDB-4613-A99E-45662D72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83" y="2450305"/>
            <a:ext cx="5696483" cy="1169193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424E89E9-15BD-859F-232A-6021DC87E600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</TotalTime>
  <Words>148</Words>
  <Application>Microsoft Office PowerPoint</Application>
  <PresentationFormat>A4 용지(210x297mm)</PresentationFormat>
  <Paragraphs>39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92</cp:revision>
  <cp:lastPrinted>2020-11-13T07:15:08Z</cp:lastPrinted>
  <dcterms:created xsi:type="dcterms:W3CDTF">2020-09-29T01:50:16Z</dcterms:created>
  <dcterms:modified xsi:type="dcterms:W3CDTF">2025-02-21T06:16:19Z</dcterms:modified>
</cp:coreProperties>
</file>