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313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7412" y="822908"/>
            <a:ext cx="3669228" cy="3669228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481426" y="3864030"/>
            <a:ext cx="5868250" cy="91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깨끗한  음질 및 뛰어난 해상도 구현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유연한 귀걸이와 조절 가능 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마이크는 손쉬운 맞춤 착용이 쉬움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고감도 콘덴서 </a:t>
            </a:r>
            <a:r>
              <a:rPr lang="ko-KR" altLang="en-US" sz="1089" dirty="0" err="1">
                <a:solidFill>
                  <a:prstClr val="black"/>
                </a:solidFill>
              </a:rPr>
              <a:t>유닛은</a:t>
            </a:r>
            <a:r>
              <a:rPr lang="ko-KR" altLang="en-US" sz="1089" dirty="0">
                <a:solidFill>
                  <a:prstClr val="black"/>
                </a:solidFill>
              </a:rPr>
              <a:t> 넒은 </a:t>
            </a:r>
            <a:r>
              <a:rPr lang="ko-KR" altLang="en-US" sz="1089" dirty="0" err="1">
                <a:solidFill>
                  <a:prstClr val="black"/>
                </a:solidFill>
              </a:rPr>
              <a:t>음역대</a:t>
            </a:r>
            <a:r>
              <a:rPr lang="ko-KR" altLang="en-US" sz="1089" dirty="0">
                <a:solidFill>
                  <a:prstClr val="black"/>
                </a:solidFill>
              </a:rPr>
              <a:t> 소리 수음</a:t>
            </a:r>
          </a:p>
        </p:txBody>
      </p:sp>
      <p:sp>
        <p:nvSpPr>
          <p:cNvPr id="11" name="직사각형 10"/>
          <p:cNvSpPr/>
          <p:nvPr/>
        </p:nvSpPr>
        <p:spPr>
          <a:xfrm flipV="1">
            <a:off x="295480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295480" y="918342"/>
            <a:ext cx="2447720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>
                <a:latin typeface="+mj-ea"/>
              </a:rPr>
              <a:t>WE-30</a:t>
            </a:r>
            <a:endParaRPr lang="ko-KR" altLang="en-US" sz="2000" b="1" dirty="0">
              <a:latin typeface="+mj-ea"/>
            </a:endParaRP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430479" y="3628813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23" name="제목 1"/>
          <p:cNvSpPr txBox="1">
            <a:spLocks/>
          </p:cNvSpPr>
          <p:nvPr/>
        </p:nvSpPr>
        <p:spPr>
          <a:xfrm>
            <a:off x="296521" y="1218231"/>
            <a:ext cx="2975505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300" b="1" i="1" dirty="0">
                <a:solidFill>
                  <a:schemeClr val="bg1">
                    <a:lumMod val="65000"/>
                  </a:schemeClr>
                </a:solidFill>
              </a:rPr>
              <a:t>Professional  Wireless MIC System</a:t>
            </a:r>
            <a:endParaRPr lang="ko-KR" altLang="en-US" sz="13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9" name="직사각형 28"/>
          <p:cNvSpPr/>
          <p:nvPr/>
        </p:nvSpPr>
        <p:spPr>
          <a:xfrm>
            <a:off x="308042" y="478489"/>
            <a:ext cx="1042401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 dirty="0" err="1">
                <a:solidFill>
                  <a:schemeClr val="bg1"/>
                </a:solidFill>
              </a:rPr>
              <a:t>Earset</a:t>
            </a:r>
            <a:r>
              <a:rPr lang="en-US" altLang="ko-KR" sz="1500" b="1" dirty="0">
                <a:solidFill>
                  <a:schemeClr val="bg1"/>
                </a:solidFill>
              </a:rPr>
              <a:t> MIC</a:t>
            </a:r>
            <a:endParaRPr lang="ko-KR" altLang="en-US" sz="1500" b="1" dirty="0">
              <a:solidFill>
                <a:schemeClr val="bg1"/>
              </a:solidFill>
            </a:endParaRPr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430481" y="5116257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sp>
        <p:nvSpPr>
          <p:cNvPr id="6" name="직사각형 5"/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graphicFrame>
        <p:nvGraphicFramePr>
          <p:cNvPr id="19" name="표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3663745"/>
              </p:ext>
            </p:extLst>
          </p:nvPr>
        </p:nvGraphicFramePr>
        <p:xfrm>
          <a:off x="481428" y="5394751"/>
          <a:ext cx="5868248" cy="297037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905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776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650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항목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세부내용</a:t>
                      </a: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004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폴라패턴</a:t>
                      </a:r>
                      <a:endParaRPr lang="ko-KR" altLang="en-US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144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무지향성</a:t>
                      </a:r>
                    </a:p>
                  </a:txBody>
                  <a:tcPr marL="144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004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구성</a:t>
                      </a:r>
                    </a:p>
                  </a:txBody>
                  <a:tcPr marL="144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White Electric Condenser</a:t>
                      </a:r>
                    </a:p>
                  </a:txBody>
                  <a:tcPr marL="144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6004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주파수 대역</a:t>
                      </a:r>
                    </a:p>
                  </a:txBody>
                  <a:tcPr marL="144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20Hz ~ 20kHz</a:t>
                      </a:r>
                    </a:p>
                  </a:txBody>
                  <a:tcPr marL="144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6004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수신감도</a:t>
                      </a:r>
                    </a:p>
                  </a:txBody>
                  <a:tcPr marL="144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-43dB ±2dB</a:t>
                      </a:r>
                    </a:p>
                  </a:txBody>
                  <a:tcPr marL="144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6004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임피던스</a:t>
                      </a:r>
                      <a:endParaRPr lang="ko-KR" altLang="en-US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144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2200Ω</a:t>
                      </a:r>
                    </a:p>
                  </a:txBody>
                  <a:tcPr marL="144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6004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케이블길이</a:t>
                      </a:r>
                    </a:p>
                  </a:txBody>
                  <a:tcPr marL="144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1.2m</a:t>
                      </a:r>
                    </a:p>
                  </a:txBody>
                  <a:tcPr marL="144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6004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사이즈</a:t>
                      </a:r>
                    </a:p>
                  </a:txBody>
                  <a:tcPr marL="144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153 x 65mm</a:t>
                      </a:r>
                    </a:p>
                  </a:txBody>
                  <a:tcPr marL="144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1843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무게</a:t>
                      </a:r>
                    </a:p>
                  </a:txBody>
                  <a:tcPr marL="144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22g</a:t>
                      </a:r>
                    </a:p>
                  </a:txBody>
                  <a:tcPr marL="144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8" name="그림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  <p:sp>
        <p:nvSpPr>
          <p:cNvPr id="5" name="TextBox 3">
            <a:extLst>
              <a:ext uri="{FF2B5EF4-FFF2-40B4-BE49-F238E27FC236}">
                <a16:creationId xmlns:a16="http://schemas.microsoft.com/office/drawing/2014/main" id="{83E80015-5D22-C540-82CC-F377D2077B73}"/>
              </a:ext>
            </a:extLst>
          </p:cNvPr>
          <p:cNvSpPr txBox="1"/>
          <p:nvPr/>
        </p:nvSpPr>
        <p:spPr>
          <a:xfrm>
            <a:off x="3519445" y="9311128"/>
            <a:ext cx="2331683" cy="440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991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39828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9742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9655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99569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948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39397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5931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900"/>
              </a:lnSpc>
            </a:pPr>
            <a:r>
              <a:rPr lang="en-US" altLang="ko-KR" sz="1050" b="1" dirty="0">
                <a:solidFill>
                  <a:schemeClr val="bg1"/>
                </a:solidFill>
                <a:latin typeface="+mj-lt"/>
              </a:rPr>
              <a:t>www.voatek.com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e-mail : voatek@naver.com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Tel : 031-8011-0388</a:t>
            </a:r>
          </a:p>
        </p:txBody>
      </p:sp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763</TotalTime>
  <Words>74</Words>
  <Application>Microsoft Office PowerPoint</Application>
  <PresentationFormat>A4 용지(210x297mm)</PresentationFormat>
  <Paragraphs>30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민경 신</cp:lastModifiedBy>
  <cp:revision>89</cp:revision>
  <cp:lastPrinted>2020-11-13T07:15:08Z</cp:lastPrinted>
  <dcterms:created xsi:type="dcterms:W3CDTF">2020-09-29T01:50:16Z</dcterms:created>
  <dcterms:modified xsi:type="dcterms:W3CDTF">2025-02-21T06:16:10Z</dcterms:modified>
</cp:coreProperties>
</file>