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237" y="774664"/>
            <a:ext cx="3455472" cy="345547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864030"/>
            <a:ext cx="586825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무지향성 고품질 마이크 </a:t>
            </a:r>
            <a:r>
              <a:rPr lang="ko-KR" altLang="en-US" sz="1089" dirty="0" err="1">
                <a:solidFill>
                  <a:prstClr val="black"/>
                </a:solidFill>
              </a:rPr>
              <a:t>유닛을</a:t>
            </a:r>
            <a:r>
              <a:rPr lang="ko-KR" altLang="en-US" sz="1089" dirty="0">
                <a:solidFill>
                  <a:prstClr val="black"/>
                </a:solidFill>
              </a:rPr>
              <a:t> 사용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깨끗하고 명료한 사운드를 표현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높은 </a:t>
            </a:r>
            <a:r>
              <a:rPr lang="ko-KR" altLang="en-US" sz="1089" dirty="0" err="1">
                <a:solidFill>
                  <a:prstClr val="black"/>
                </a:solidFill>
              </a:rPr>
              <a:t>음압에도</a:t>
            </a:r>
            <a:r>
              <a:rPr lang="ko-KR" altLang="en-US" sz="1089" dirty="0">
                <a:solidFill>
                  <a:prstClr val="black"/>
                </a:solidFill>
              </a:rPr>
              <a:t> 일그러짐 없이 재생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연극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>
                <a:solidFill>
                  <a:prstClr val="black"/>
                </a:solidFill>
              </a:rPr>
              <a:t>투어링과 같이  시각적으로 눈에 잘 띄지 않아야 하는 환경 또는 </a:t>
            </a:r>
            <a:r>
              <a:rPr lang="ko-KR" altLang="en-US" sz="1089" dirty="0">
                <a:solidFill>
                  <a:prstClr val="black"/>
                </a:solidFill>
              </a:rPr>
              <a:t>마이크로 인한 활동의 자유로움이 필요한 </a:t>
            </a:r>
            <a:r>
              <a:rPr lang="ko-KR" altLang="en-US" sz="1089">
                <a:solidFill>
                  <a:prstClr val="black"/>
                </a:solidFill>
              </a:rPr>
              <a:t>환경에서 안정적인 수음 제공</a:t>
            </a:r>
            <a:endParaRPr lang="ko-KR" altLang="en-US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WP-30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628813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80182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Pin MIC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116257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968270"/>
              </p:ext>
            </p:extLst>
          </p:nvPr>
        </p:nvGraphicFramePr>
        <p:xfrm>
          <a:off x="481428" y="5394751"/>
          <a:ext cx="5868248" cy="29703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5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폴라패턴</a:t>
                      </a:r>
                      <a:endParaRPr lang="ko-KR" alt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무지향성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구성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Back Electric Condenser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주파수 대역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20Hz ~ 20kHz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-43dB ±2dB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임피던스</a:t>
                      </a:r>
                      <a:endParaRPr lang="ko-KR" alt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2200Ω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케이블길이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1.2m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사이즈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153 x 65mm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84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20g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C4740200-2BCD-F84B-6F47-A647F385432F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766</TotalTime>
  <Words>87</Words>
  <Application>Microsoft Office PowerPoint</Application>
  <PresentationFormat>A4 용지(210x297mm)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91</cp:revision>
  <cp:lastPrinted>2020-11-13T07:15:08Z</cp:lastPrinted>
  <dcterms:created xsi:type="dcterms:W3CDTF">2020-09-29T01:50:16Z</dcterms:created>
  <dcterms:modified xsi:type="dcterms:W3CDTF">2025-02-21T06:16:02Z</dcterms:modified>
</cp:coreProperties>
</file>